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40"/>
  </p:notesMasterIdLst>
  <p:sldIdLst>
    <p:sldId id="256" r:id="rId5"/>
    <p:sldId id="305" r:id="rId6"/>
    <p:sldId id="314" r:id="rId7"/>
    <p:sldId id="313" r:id="rId8"/>
    <p:sldId id="312" r:id="rId9"/>
    <p:sldId id="258" r:id="rId10"/>
    <p:sldId id="279" r:id="rId11"/>
    <p:sldId id="264" r:id="rId12"/>
    <p:sldId id="291" r:id="rId13"/>
    <p:sldId id="320" r:id="rId14"/>
    <p:sldId id="317" r:id="rId15"/>
    <p:sldId id="300" r:id="rId16"/>
    <p:sldId id="270" r:id="rId17"/>
    <p:sldId id="285" r:id="rId18"/>
    <p:sldId id="286" r:id="rId19"/>
    <p:sldId id="287" r:id="rId20"/>
    <p:sldId id="268" r:id="rId21"/>
    <p:sldId id="281" r:id="rId22"/>
    <p:sldId id="282" r:id="rId23"/>
    <p:sldId id="284" r:id="rId24"/>
    <p:sldId id="280" r:id="rId25"/>
    <p:sldId id="271" r:id="rId26"/>
    <p:sldId id="315" r:id="rId27"/>
    <p:sldId id="316" r:id="rId28"/>
    <p:sldId id="266" r:id="rId29"/>
    <p:sldId id="310" r:id="rId30"/>
    <p:sldId id="267" r:id="rId31"/>
    <p:sldId id="318" r:id="rId32"/>
    <p:sldId id="319" r:id="rId33"/>
    <p:sldId id="292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6F6F6F"/>
    <a:srgbClr val="AACDEC"/>
    <a:srgbClr val="FC9580"/>
    <a:srgbClr val="6FD78A"/>
    <a:srgbClr val="88B8E4"/>
    <a:srgbClr val="DCEAF7"/>
    <a:srgbClr val="FDB0A1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5A68C-5057-441B-8AE8-7F9901EC369F}" v="6" dt="2025-08-22T14:20:3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6308" autoAdjust="0"/>
  </p:normalViewPr>
  <p:slideViewPr>
    <p:cSldViewPr snapToGrid="0">
      <p:cViewPr varScale="1">
        <p:scale>
          <a:sx n="105" d="100"/>
          <a:sy n="105" d="100"/>
        </p:scale>
        <p:origin x="10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, Kristin" userId="82992e11-6cc7-4133-b179-fe313d2b6897" providerId="ADAL" clId="{3695A68C-5057-441B-8AE8-7F9901EC369F}"/>
    <pc:docChg chg="modSld">
      <pc:chgData name="Carr, Kristin" userId="82992e11-6cc7-4133-b179-fe313d2b6897" providerId="ADAL" clId="{3695A68C-5057-441B-8AE8-7F9901EC369F}" dt="2025-08-22T14:20:39.491" v="5"/>
      <pc:docMkLst>
        <pc:docMk/>
      </pc:docMkLst>
      <pc:sldChg chg="modAnim">
        <pc:chgData name="Carr, Kristin" userId="82992e11-6cc7-4133-b179-fe313d2b6897" providerId="ADAL" clId="{3695A68C-5057-441B-8AE8-7F9901EC369F}" dt="2025-08-22T14:20:39.491" v="5"/>
        <pc:sldMkLst>
          <pc:docMk/>
          <pc:sldMk cId="1367546047" sldId="284"/>
        </pc:sldMkLst>
      </pc:sldChg>
      <pc:sldChg chg="modAnim">
        <pc:chgData name="Carr, Kristin" userId="82992e11-6cc7-4133-b179-fe313d2b6897" providerId="ADAL" clId="{3695A68C-5057-441B-8AE8-7F9901EC369F}" dt="2025-08-22T13:37:16.424" v="3"/>
        <pc:sldMkLst>
          <pc:docMk/>
          <pc:sldMk cId="158995467" sldId="305"/>
        </pc:sldMkLst>
      </pc:sldChg>
    </pc:docChg>
  </pc:docChgLst>
  <pc:docChgLst>
    <pc:chgData name="Fabick, Kris" userId="7d81ec7a-c625-4132-823f-8ed7786669b9" providerId="ADAL" clId="{18FBCDD0-0809-4BD5-88CD-FB4678C3F3BC}"/>
    <pc:docChg chg="undo custSel addSld delSld modSld">
      <pc:chgData name="Fabick, Kris" userId="7d81ec7a-c625-4132-823f-8ed7786669b9" providerId="ADAL" clId="{18FBCDD0-0809-4BD5-88CD-FB4678C3F3BC}" dt="2025-08-20T19:00:27.091" v="438"/>
      <pc:docMkLst>
        <pc:docMk/>
      </pc:docMkLst>
      <pc:sldChg chg="modSp mod">
        <pc:chgData name="Fabick, Kris" userId="7d81ec7a-c625-4132-823f-8ed7786669b9" providerId="ADAL" clId="{18FBCDD0-0809-4BD5-88CD-FB4678C3F3BC}" dt="2025-08-20T16:54:52.388" v="3" actId="404"/>
        <pc:sldMkLst>
          <pc:docMk/>
          <pc:sldMk cId="3902450084" sldId="256"/>
        </pc:sldMkLst>
        <pc:spChg chg="mod">
          <ac:chgData name="Fabick, Kris" userId="7d81ec7a-c625-4132-823f-8ed7786669b9" providerId="ADAL" clId="{18FBCDD0-0809-4BD5-88CD-FB4678C3F3BC}" dt="2025-08-20T16:54:52.388" v="3" actId="404"/>
          <ac:spMkLst>
            <pc:docMk/>
            <pc:sldMk cId="3902450084" sldId="256"/>
            <ac:spMk id="2" creationId="{2837E9C0-AF7C-926F-7C06-E0535F9C8136}"/>
          </ac:spMkLst>
        </pc:spChg>
      </pc:sldChg>
      <pc:sldChg chg="addSp delSp modSp mod modAnim">
        <pc:chgData name="Fabick, Kris" userId="7d81ec7a-c625-4132-823f-8ed7786669b9" providerId="ADAL" clId="{18FBCDD0-0809-4BD5-88CD-FB4678C3F3BC}" dt="2025-08-20T18:51:19.555" v="343"/>
        <pc:sldMkLst>
          <pc:docMk/>
          <pc:sldMk cId="4197503724" sldId="258"/>
        </pc:sldMkLst>
        <pc:picChg chg="add mod">
          <ac:chgData name="Fabick, Kris" userId="7d81ec7a-c625-4132-823f-8ed7786669b9" providerId="ADAL" clId="{18FBCDD0-0809-4BD5-88CD-FB4678C3F3BC}" dt="2025-08-20T17:08:02.417" v="8" actId="1076"/>
          <ac:picMkLst>
            <pc:docMk/>
            <pc:sldMk cId="4197503724" sldId="258"/>
            <ac:picMk id="4" creationId="{5EA1595C-E2C1-7FC8-6451-95BDB94F5597}"/>
          </ac:picMkLst>
        </pc:picChg>
      </pc:sldChg>
      <pc:sldChg chg="addSp delSp modSp mod modAnim">
        <pc:chgData name="Fabick, Kris" userId="7d81ec7a-c625-4132-823f-8ed7786669b9" providerId="ADAL" clId="{18FBCDD0-0809-4BD5-88CD-FB4678C3F3BC}" dt="2025-08-20T18:57:00.861" v="370"/>
        <pc:sldMkLst>
          <pc:docMk/>
          <pc:sldMk cId="734375155" sldId="264"/>
        </pc:sldMkLst>
        <pc:spChg chg="mod">
          <ac:chgData name="Fabick, Kris" userId="7d81ec7a-c625-4132-823f-8ed7786669b9" providerId="ADAL" clId="{18FBCDD0-0809-4BD5-88CD-FB4678C3F3BC}" dt="2025-08-20T18:52:48.341" v="347" actId="208"/>
          <ac:spMkLst>
            <pc:docMk/>
            <pc:sldMk cId="734375155" sldId="264"/>
            <ac:spMk id="3" creationId="{2FD40033-05F9-420F-F22D-CF43E051BA27}"/>
          </ac:spMkLst>
        </pc:spChg>
        <pc:spChg chg="mod">
          <ac:chgData name="Fabick, Kris" userId="7d81ec7a-c625-4132-823f-8ed7786669b9" providerId="ADAL" clId="{18FBCDD0-0809-4BD5-88CD-FB4678C3F3BC}" dt="2025-08-20T18:52:51.251" v="349" actId="207"/>
          <ac:spMkLst>
            <pc:docMk/>
            <pc:sldMk cId="734375155" sldId="264"/>
            <ac:spMk id="4" creationId="{66054783-F16E-EEBF-49B0-CF1FDE1F551B}"/>
          </ac:spMkLst>
        </pc:spChg>
        <pc:picChg chg="add mod">
          <ac:chgData name="Fabick, Kris" userId="7d81ec7a-c625-4132-823f-8ed7786669b9" providerId="ADAL" clId="{18FBCDD0-0809-4BD5-88CD-FB4678C3F3BC}" dt="2025-08-20T18:56:36.970" v="366" actId="14100"/>
          <ac:picMkLst>
            <pc:docMk/>
            <pc:sldMk cId="734375155" sldId="264"/>
            <ac:picMk id="8" creationId="{BB6F13E9-93D1-64D2-3CE9-1F2F5CD39F4A}"/>
          </ac:picMkLst>
        </pc:picChg>
      </pc:sldChg>
      <pc:sldChg chg="modAnim">
        <pc:chgData name="Fabick, Kris" userId="7d81ec7a-c625-4132-823f-8ed7786669b9" providerId="ADAL" clId="{18FBCDD0-0809-4BD5-88CD-FB4678C3F3BC}" dt="2025-08-20T17:34:33.455" v="290"/>
        <pc:sldMkLst>
          <pc:docMk/>
          <pc:sldMk cId="2405361008" sldId="271"/>
        </pc:sldMkLst>
      </pc:sldChg>
      <pc:sldChg chg="modSp mod modAnim">
        <pc:chgData name="Fabick, Kris" userId="7d81ec7a-c625-4132-823f-8ed7786669b9" providerId="ADAL" clId="{18FBCDD0-0809-4BD5-88CD-FB4678C3F3BC}" dt="2025-08-20T17:16:01.255" v="153"/>
        <pc:sldMkLst>
          <pc:docMk/>
          <pc:sldMk cId="1191058514" sldId="279"/>
        </pc:sldMkLst>
        <pc:spChg chg="mod">
          <ac:chgData name="Fabick, Kris" userId="7d81ec7a-c625-4132-823f-8ed7786669b9" providerId="ADAL" clId="{18FBCDD0-0809-4BD5-88CD-FB4678C3F3BC}" dt="2025-08-20T17:15:49.485" v="152" actId="1076"/>
          <ac:spMkLst>
            <pc:docMk/>
            <pc:sldMk cId="1191058514" sldId="279"/>
            <ac:spMk id="6" creationId="{80B7D32D-37EA-6629-088D-2CFF62F7F2E3}"/>
          </ac:spMkLst>
        </pc:spChg>
        <pc:spChg chg="mod">
          <ac:chgData name="Fabick, Kris" userId="7d81ec7a-c625-4132-823f-8ed7786669b9" providerId="ADAL" clId="{18FBCDD0-0809-4BD5-88CD-FB4678C3F3BC}" dt="2025-08-20T17:15:42.263" v="150" actId="1076"/>
          <ac:spMkLst>
            <pc:docMk/>
            <pc:sldMk cId="1191058514" sldId="279"/>
            <ac:spMk id="9" creationId="{C13CF52C-7632-DEED-F507-2C81881621FF}"/>
          </ac:spMkLst>
        </pc:spChg>
      </pc:sldChg>
      <pc:sldChg chg="modSp mod">
        <pc:chgData name="Fabick, Kris" userId="7d81ec7a-c625-4132-823f-8ed7786669b9" providerId="ADAL" clId="{18FBCDD0-0809-4BD5-88CD-FB4678C3F3BC}" dt="2025-08-20T17:19:18.673" v="161" actId="207"/>
        <pc:sldMkLst>
          <pc:docMk/>
          <pc:sldMk cId="3476936449" sldId="280"/>
        </pc:sldMkLst>
        <pc:spChg chg="mod">
          <ac:chgData name="Fabick, Kris" userId="7d81ec7a-c625-4132-823f-8ed7786669b9" providerId="ADAL" clId="{18FBCDD0-0809-4BD5-88CD-FB4678C3F3BC}" dt="2025-08-20T17:19:18.673" v="161" actId="207"/>
          <ac:spMkLst>
            <pc:docMk/>
            <pc:sldMk cId="3476936449" sldId="280"/>
            <ac:spMk id="8" creationId="{7AAC8494-F01A-30C8-6F4A-114D94D11661}"/>
          </ac:spMkLst>
        </pc:spChg>
        <pc:spChg chg="mod">
          <ac:chgData name="Fabick, Kris" userId="7d81ec7a-c625-4132-823f-8ed7786669b9" providerId="ADAL" clId="{18FBCDD0-0809-4BD5-88CD-FB4678C3F3BC}" dt="2025-08-20T17:16:58.043" v="157" actId="207"/>
          <ac:spMkLst>
            <pc:docMk/>
            <pc:sldMk cId="3476936449" sldId="280"/>
            <ac:spMk id="18" creationId="{44F2C217-3E74-E14B-116A-658F0D650514}"/>
          </ac:spMkLst>
        </pc:spChg>
        <pc:spChg chg="mod">
          <ac:chgData name="Fabick, Kris" userId="7d81ec7a-c625-4132-823f-8ed7786669b9" providerId="ADAL" clId="{18FBCDD0-0809-4BD5-88CD-FB4678C3F3BC}" dt="2025-08-20T17:19:15.407" v="159" actId="208"/>
          <ac:spMkLst>
            <pc:docMk/>
            <pc:sldMk cId="3476936449" sldId="280"/>
            <ac:spMk id="19" creationId="{DC0D3647-EAEB-18CE-C87F-51C99E75A429}"/>
          </ac:spMkLst>
        </pc:spChg>
        <pc:spChg chg="mod">
          <ac:chgData name="Fabick, Kris" userId="7d81ec7a-c625-4132-823f-8ed7786669b9" providerId="ADAL" clId="{18FBCDD0-0809-4BD5-88CD-FB4678C3F3BC}" dt="2025-08-20T17:16:47.063" v="155" actId="207"/>
          <ac:spMkLst>
            <pc:docMk/>
            <pc:sldMk cId="3476936449" sldId="280"/>
            <ac:spMk id="37" creationId="{D0F8FBCD-51A3-4C4B-0BAA-086615409626}"/>
          </ac:spMkLst>
        </pc:spChg>
        <pc:spChg chg="mod">
          <ac:chgData name="Fabick, Kris" userId="7d81ec7a-c625-4132-823f-8ed7786669b9" providerId="ADAL" clId="{18FBCDD0-0809-4BD5-88CD-FB4678C3F3BC}" dt="2025-08-20T17:16:43.223" v="154" actId="208"/>
          <ac:spMkLst>
            <pc:docMk/>
            <pc:sldMk cId="3476936449" sldId="280"/>
            <ac:spMk id="43" creationId="{7F8CF798-58F7-10CF-B8D8-91BECA60A4D5}"/>
          </ac:spMkLst>
        </pc:spChg>
        <pc:spChg chg="mod">
          <ac:chgData name="Fabick, Kris" userId="7d81ec7a-c625-4132-823f-8ed7786669b9" providerId="ADAL" clId="{18FBCDD0-0809-4BD5-88CD-FB4678C3F3BC}" dt="2025-08-20T17:16:53.005" v="156" actId="208"/>
          <ac:spMkLst>
            <pc:docMk/>
            <pc:sldMk cId="3476936449" sldId="280"/>
            <ac:spMk id="45" creationId="{61FFBC1B-D726-E5DF-F639-241AE58BFEB1}"/>
          </ac:spMkLst>
        </pc:spChg>
      </pc:sldChg>
      <pc:sldChg chg="modSp mod">
        <pc:chgData name="Fabick, Kris" userId="7d81ec7a-c625-4132-823f-8ed7786669b9" providerId="ADAL" clId="{18FBCDD0-0809-4BD5-88CD-FB4678C3F3BC}" dt="2025-08-20T17:20:18.272" v="165" actId="1076"/>
        <pc:sldMkLst>
          <pc:docMk/>
          <pc:sldMk cId="2131540381" sldId="281"/>
        </pc:sldMkLst>
        <pc:spChg chg="mod">
          <ac:chgData name="Fabick, Kris" userId="7d81ec7a-c625-4132-823f-8ed7786669b9" providerId="ADAL" clId="{18FBCDD0-0809-4BD5-88CD-FB4678C3F3BC}" dt="2025-08-20T17:20:18.272" v="165" actId="1076"/>
          <ac:spMkLst>
            <pc:docMk/>
            <pc:sldMk cId="2131540381" sldId="281"/>
            <ac:spMk id="2" creationId="{617B9B88-2AA0-4928-9E48-74B01C4D98AB}"/>
          </ac:spMkLst>
        </pc:spChg>
      </pc:sldChg>
      <pc:sldChg chg="addSp delSp modSp mod delAnim modAnim">
        <pc:chgData name="Fabick, Kris" userId="7d81ec7a-c625-4132-823f-8ed7786669b9" providerId="ADAL" clId="{18FBCDD0-0809-4BD5-88CD-FB4678C3F3BC}" dt="2025-08-20T18:58:28.008" v="373"/>
        <pc:sldMkLst>
          <pc:docMk/>
          <pc:sldMk cId="2545681399" sldId="282"/>
        </pc:sldMkLst>
        <pc:spChg chg="mod">
          <ac:chgData name="Fabick, Kris" userId="7d81ec7a-c625-4132-823f-8ed7786669b9" providerId="ADAL" clId="{18FBCDD0-0809-4BD5-88CD-FB4678C3F3BC}" dt="2025-08-20T17:25:52.945" v="210" actId="207"/>
          <ac:spMkLst>
            <pc:docMk/>
            <pc:sldMk cId="2545681399" sldId="282"/>
            <ac:spMk id="8" creationId="{D22C33B5-BB00-B5F4-7879-487C62B030A2}"/>
          </ac:spMkLst>
        </pc:spChg>
        <pc:spChg chg="mod">
          <ac:chgData name="Fabick, Kris" userId="7d81ec7a-c625-4132-823f-8ed7786669b9" providerId="ADAL" clId="{18FBCDD0-0809-4BD5-88CD-FB4678C3F3BC}" dt="2025-08-20T17:25:59.818" v="211" actId="207"/>
          <ac:spMkLst>
            <pc:docMk/>
            <pc:sldMk cId="2545681399" sldId="282"/>
            <ac:spMk id="9" creationId="{E72746CB-2271-4B64-B59C-8F87A22F3641}"/>
          </ac:spMkLst>
        </pc:spChg>
        <pc:spChg chg="mod">
          <ac:chgData name="Fabick, Kris" userId="7d81ec7a-c625-4132-823f-8ed7786669b9" providerId="ADAL" clId="{18FBCDD0-0809-4BD5-88CD-FB4678C3F3BC}" dt="2025-08-20T17:26:30.965" v="212" actId="207"/>
          <ac:spMkLst>
            <pc:docMk/>
            <pc:sldMk cId="2545681399" sldId="282"/>
            <ac:spMk id="10" creationId="{E00AC58F-B2B5-935A-D30D-D79291C0BB5A}"/>
          </ac:spMkLst>
        </pc:spChg>
        <pc:picChg chg="add mod ord">
          <ac:chgData name="Fabick, Kris" userId="7d81ec7a-c625-4132-823f-8ed7786669b9" providerId="ADAL" clId="{18FBCDD0-0809-4BD5-88CD-FB4678C3F3BC}" dt="2025-08-20T17:22:32.030" v="174" actId="167"/>
          <ac:picMkLst>
            <pc:docMk/>
            <pc:sldMk cId="2545681399" sldId="282"/>
            <ac:picMk id="7" creationId="{73E6D202-D9E1-93AF-ED6B-0F47CB4C72F4}"/>
          </ac:picMkLst>
        </pc:picChg>
        <pc:picChg chg="add mod ord">
          <ac:chgData name="Fabick, Kris" userId="7d81ec7a-c625-4132-823f-8ed7786669b9" providerId="ADAL" clId="{18FBCDD0-0809-4BD5-88CD-FB4678C3F3BC}" dt="2025-08-20T17:22:43.219" v="178" actId="167"/>
          <ac:picMkLst>
            <pc:docMk/>
            <pc:sldMk cId="2545681399" sldId="282"/>
            <ac:picMk id="14" creationId="{885B3CC6-9692-CD0B-5223-E8987C86E706}"/>
          </ac:picMkLst>
        </pc:picChg>
        <pc:picChg chg="add mod ord">
          <ac:chgData name="Fabick, Kris" userId="7d81ec7a-c625-4132-823f-8ed7786669b9" providerId="ADAL" clId="{18FBCDD0-0809-4BD5-88CD-FB4678C3F3BC}" dt="2025-08-20T17:24:54.392" v="195" actId="167"/>
          <ac:picMkLst>
            <pc:docMk/>
            <pc:sldMk cId="2545681399" sldId="282"/>
            <ac:picMk id="16" creationId="{AED92A9E-396A-B10C-F15F-E1026E730630}"/>
          </ac:picMkLst>
        </pc:picChg>
        <pc:picChg chg="add mod ord">
          <ac:chgData name="Fabick, Kris" userId="7d81ec7a-c625-4132-823f-8ed7786669b9" providerId="ADAL" clId="{18FBCDD0-0809-4BD5-88CD-FB4678C3F3BC}" dt="2025-08-20T17:24:45.412" v="192" actId="167"/>
          <ac:picMkLst>
            <pc:docMk/>
            <pc:sldMk cId="2545681399" sldId="282"/>
            <ac:picMk id="19" creationId="{1C24FB98-B134-C202-36F6-83CCF2744A3A}"/>
          </ac:picMkLst>
        </pc:picChg>
        <pc:picChg chg="add mod ord">
          <ac:chgData name="Fabick, Kris" userId="7d81ec7a-c625-4132-823f-8ed7786669b9" providerId="ADAL" clId="{18FBCDD0-0809-4BD5-88CD-FB4678C3F3BC}" dt="2025-08-20T17:25:30.028" v="207" actId="167"/>
          <ac:picMkLst>
            <pc:docMk/>
            <pc:sldMk cId="2545681399" sldId="282"/>
            <ac:picMk id="21" creationId="{6F5FC3ED-D6C7-6CC1-CD02-1D53BDDFCD0F}"/>
          </ac:picMkLst>
        </pc:picChg>
        <pc:picChg chg="add mod ord">
          <ac:chgData name="Fabick, Kris" userId="7d81ec7a-c625-4132-823f-8ed7786669b9" providerId="ADAL" clId="{18FBCDD0-0809-4BD5-88CD-FB4678C3F3BC}" dt="2025-08-20T17:25:06.411" v="199" actId="167"/>
          <ac:picMkLst>
            <pc:docMk/>
            <pc:sldMk cId="2545681399" sldId="282"/>
            <ac:picMk id="22" creationId="{A22F1D18-C761-6BF8-D2F2-4FF5F3C07EBC}"/>
          </ac:picMkLst>
        </pc:picChg>
        <pc:cxnChg chg="mod">
          <ac:chgData name="Fabick, Kris" userId="7d81ec7a-c625-4132-823f-8ed7786669b9" providerId="ADAL" clId="{18FBCDD0-0809-4BD5-88CD-FB4678C3F3BC}" dt="2025-08-20T17:25:43.358" v="209" actId="208"/>
          <ac:cxnSpMkLst>
            <pc:docMk/>
            <pc:sldMk cId="2545681399" sldId="282"/>
            <ac:cxnSpMk id="4" creationId="{E4E518A8-8375-B9DC-D991-4A63D2F0D88A}"/>
          </ac:cxnSpMkLst>
        </pc:cxnChg>
      </pc:sldChg>
      <pc:sldChg chg="addSp delSp modSp mod delAnim modAnim">
        <pc:chgData name="Fabick, Kris" userId="7d81ec7a-c625-4132-823f-8ed7786669b9" providerId="ADAL" clId="{18FBCDD0-0809-4BD5-88CD-FB4678C3F3BC}" dt="2025-08-20T19:00:27.091" v="438"/>
        <pc:sldMkLst>
          <pc:docMk/>
          <pc:sldMk cId="1367546047" sldId="284"/>
        </pc:sldMkLst>
        <pc:spChg chg="mod">
          <ac:chgData name="Fabick, Kris" userId="7d81ec7a-c625-4132-823f-8ed7786669b9" providerId="ADAL" clId="{18FBCDD0-0809-4BD5-88CD-FB4678C3F3BC}" dt="2025-08-20T17:26:58.440" v="215" actId="207"/>
          <ac:spMkLst>
            <pc:docMk/>
            <pc:sldMk cId="1367546047" sldId="284"/>
            <ac:spMk id="8" creationId="{F28D4BEC-7A6C-A149-7EAC-EB33EC4ABDE4}"/>
          </ac:spMkLst>
        </pc:spChg>
        <pc:spChg chg="mod">
          <ac:chgData name="Fabick, Kris" userId="7d81ec7a-c625-4132-823f-8ed7786669b9" providerId="ADAL" clId="{18FBCDD0-0809-4BD5-88CD-FB4678C3F3BC}" dt="2025-08-20T17:26:48.989" v="214" actId="207"/>
          <ac:spMkLst>
            <pc:docMk/>
            <pc:sldMk cId="1367546047" sldId="284"/>
            <ac:spMk id="9" creationId="{CF6D5478-5ADA-7218-3030-57B34EA6C080}"/>
          </ac:spMkLst>
        </pc:spChg>
        <pc:spChg chg="mod">
          <ac:chgData name="Fabick, Kris" userId="7d81ec7a-c625-4132-823f-8ed7786669b9" providerId="ADAL" clId="{18FBCDD0-0809-4BD5-88CD-FB4678C3F3BC}" dt="2025-08-20T17:26:44.523" v="213" actId="207"/>
          <ac:spMkLst>
            <pc:docMk/>
            <pc:sldMk cId="1367546047" sldId="284"/>
            <ac:spMk id="11" creationId="{8B1A81E0-2E67-0508-B56A-BAC91E1002C5}"/>
          </ac:spMkLst>
        </pc:spChg>
        <pc:spChg chg="mod">
          <ac:chgData name="Fabick, Kris" userId="7d81ec7a-c625-4132-823f-8ed7786669b9" providerId="ADAL" clId="{18FBCDD0-0809-4BD5-88CD-FB4678C3F3BC}" dt="2025-08-20T19:00:07.229" v="436" actId="1035"/>
          <ac:spMkLst>
            <pc:docMk/>
            <pc:sldMk cId="1367546047" sldId="284"/>
            <ac:spMk id="45" creationId="{C33D4EAE-3170-7FAF-B73F-D54D636B9C66}"/>
          </ac:spMkLst>
        </pc:spChg>
        <pc:spChg chg="mod">
          <ac:chgData name="Fabick, Kris" userId="7d81ec7a-c625-4132-823f-8ed7786669b9" providerId="ADAL" clId="{18FBCDD0-0809-4BD5-88CD-FB4678C3F3BC}" dt="2025-08-20T19:00:23.080" v="437" actId="1076"/>
          <ac:spMkLst>
            <pc:docMk/>
            <pc:sldMk cId="1367546047" sldId="284"/>
            <ac:spMk id="46" creationId="{74A3C60F-1F8E-14B1-A2DE-9EBA1115AC56}"/>
          </ac:spMkLst>
        </pc:sp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6" creationId="{BEAA5313-13A3-81DB-E577-22EFC5280AA3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7" creationId="{42224F4E-A036-9696-085C-3DB6F62CDFFD}"/>
          </ac:picMkLst>
        </pc:picChg>
        <pc:picChg chg="add mod ord">
          <ac:chgData name="Fabick, Kris" userId="7d81ec7a-c625-4132-823f-8ed7786669b9" providerId="ADAL" clId="{18FBCDD0-0809-4BD5-88CD-FB4678C3F3BC}" dt="2025-08-20T19:00:23.080" v="437" actId="1076"/>
          <ac:picMkLst>
            <pc:docMk/>
            <pc:sldMk cId="1367546047" sldId="284"/>
            <ac:picMk id="10" creationId="{F13340C7-7C1D-4373-27E2-D8772B08B1F8}"/>
          </ac:picMkLst>
        </pc:picChg>
        <pc:picChg chg="add mod ord">
          <ac:chgData name="Fabick, Kris" userId="7d81ec7a-c625-4132-823f-8ed7786669b9" providerId="ADAL" clId="{18FBCDD0-0809-4BD5-88CD-FB4678C3F3BC}" dt="2025-08-20T17:27:27.061" v="221" actId="167"/>
          <ac:picMkLst>
            <pc:docMk/>
            <pc:sldMk cId="1367546047" sldId="284"/>
            <ac:picMk id="12" creationId="{A8AD483D-4CE1-8206-98B9-50B32FDCAAB4}"/>
          </ac:picMkLst>
        </pc:picChg>
        <pc:picChg chg="add mod ord">
          <ac:chgData name="Fabick, Kris" userId="7d81ec7a-c625-4132-823f-8ed7786669b9" providerId="ADAL" clId="{18FBCDD0-0809-4BD5-88CD-FB4678C3F3BC}" dt="2025-08-20T17:27:36.592" v="225" actId="167"/>
          <ac:picMkLst>
            <pc:docMk/>
            <pc:sldMk cId="1367546047" sldId="284"/>
            <ac:picMk id="13" creationId="{A38DEFFC-F135-DAAE-A3F6-6079165B5EBE}"/>
          </ac:picMkLst>
        </pc:picChg>
        <pc:picChg chg="add mod ord">
          <ac:chgData name="Fabick, Kris" userId="7d81ec7a-c625-4132-823f-8ed7786669b9" providerId="ADAL" clId="{18FBCDD0-0809-4BD5-88CD-FB4678C3F3BC}" dt="2025-08-20T19:00:07.229" v="436" actId="1035"/>
          <ac:picMkLst>
            <pc:docMk/>
            <pc:sldMk cId="1367546047" sldId="284"/>
            <ac:picMk id="14" creationId="{A7F56C7B-ACEF-4A56-6DE2-1E0F94B4C405}"/>
          </ac:picMkLst>
        </pc:picChg>
        <pc:picChg chg="add mod ord">
          <ac:chgData name="Fabick, Kris" userId="7d81ec7a-c625-4132-823f-8ed7786669b9" providerId="ADAL" clId="{18FBCDD0-0809-4BD5-88CD-FB4678C3F3BC}" dt="2025-08-20T17:28:21.993" v="253" actId="167"/>
          <ac:picMkLst>
            <pc:docMk/>
            <pc:sldMk cId="1367546047" sldId="284"/>
            <ac:picMk id="15" creationId="{005B264C-B607-14DF-295E-A9A0D623B847}"/>
          </ac:picMkLst>
        </pc:picChg>
        <pc:cxnChg chg="mod">
          <ac:chgData name="Fabick, Kris" userId="7d81ec7a-c625-4132-823f-8ed7786669b9" providerId="ADAL" clId="{18FBCDD0-0809-4BD5-88CD-FB4678C3F3BC}" dt="2025-08-20T17:27:03.609" v="217" actId="208"/>
          <ac:cxnSpMkLst>
            <pc:docMk/>
            <pc:sldMk cId="1367546047" sldId="284"/>
            <ac:cxnSpMk id="2" creationId="{02C51D52-1B6E-5399-5DA2-BE7EE78E7C85}"/>
          </ac:cxnSpMkLst>
        </pc:cxnChg>
        <pc:cxnChg chg="mod">
          <ac:chgData name="Fabick, Kris" userId="7d81ec7a-c625-4132-823f-8ed7786669b9" providerId="ADAL" clId="{18FBCDD0-0809-4BD5-88CD-FB4678C3F3BC}" dt="2025-08-20T17:27:01.420" v="216" actId="208"/>
          <ac:cxnSpMkLst>
            <pc:docMk/>
            <pc:sldMk cId="1367546047" sldId="284"/>
            <ac:cxnSpMk id="4" creationId="{23779D24-7FDC-EE5A-CEC0-09C2A7778271}"/>
          </ac:cxnSpMkLst>
        </pc:cxnChg>
      </pc:sldChg>
      <pc:sldChg chg="modSp mod modAnim">
        <pc:chgData name="Fabick, Kris" userId="7d81ec7a-c625-4132-823f-8ed7786669b9" providerId="ADAL" clId="{18FBCDD0-0809-4BD5-88CD-FB4678C3F3BC}" dt="2025-08-20T18:52:12.395" v="345"/>
        <pc:sldMkLst>
          <pc:docMk/>
          <pc:sldMk cId="1320103476" sldId="291"/>
        </pc:sldMkLst>
        <pc:spChg chg="mod">
          <ac:chgData name="Fabick, Kris" userId="7d81ec7a-c625-4132-823f-8ed7786669b9" providerId="ADAL" clId="{18FBCDD0-0809-4BD5-88CD-FB4678C3F3BC}" dt="2025-08-20T17:15:24.376" v="148" actId="207"/>
          <ac:spMkLst>
            <pc:docMk/>
            <pc:sldMk cId="1320103476" sldId="291"/>
            <ac:spMk id="12" creationId="{4B58A7AE-F45A-0498-D306-72A5BB4525BD}"/>
          </ac:spMkLst>
        </pc:spChg>
        <pc:spChg chg="mod">
          <ac:chgData name="Fabick, Kris" userId="7d81ec7a-c625-4132-823f-8ed7786669b9" providerId="ADAL" clId="{18FBCDD0-0809-4BD5-88CD-FB4678C3F3BC}" dt="2025-08-20T17:15:04.108" v="145" actId="207"/>
          <ac:spMkLst>
            <pc:docMk/>
            <pc:sldMk cId="1320103476" sldId="291"/>
            <ac:spMk id="21" creationId="{98F5A20C-EB2C-BBAC-0DBD-F0C18FB193C9}"/>
          </ac:spMkLst>
        </pc:spChg>
        <pc:spChg chg="mod">
          <ac:chgData name="Fabick, Kris" userId="7d81ec7a-c625-4132-823f-8ed7786669b9" providerId="ADAL" clId="{18FBCDD0-0809-4BD5-88CD-FB4678C3F3BC}" dt="2025-08-20T17:15:06.826" v="147" actId="208"/>
          <ac:spMkLst>
            <pc:docMk/>
            <pc:sldMk cId="1320103476" sldId="291"/>
            <ac:spMk id="26" creationId="{F3B7A6E2-6FF3-704B-7153-A406B3D43BF6}"/>
          </ac:spMkLst>
        </pc:spChg>
        <pc:cxnChg chg="mod">
          <ac:chgData name="Fabick, Kris" userId="7d81ec7a-c625-4132-823f-8ed7786669b9" providerId="ADAL" clId="{18FBCDD0-0809-4BD5-88CD-FB4678C3F3BC}" dt="2025-08-20T17:14:35.282" v="140" actId="208"/>
          <ac:cxnSpMkLst>
            <pc:docMk/>
            <pc:sldMk cId="1320103476" sldId="291"/>
            <ac:cxnSpMk id="6" creationId="{DA60EE31-BE39-5547-F85A-E7EF5E0D2CB5}"/>
          </ac:cxnSpMkLst>
        </pc:cxnChg>
        <pc:cxnChg chg="mod">
          <ac:chgData name="Fabick, Kris" userId="7d81ec7a-c625-4132-823f-8ed7786669b9" providerId="ADAL" clId="{18FBCDD0-0809-4BD5-88CD-FB4678C3F3BC}" dt="2025-08-20T17:14:49.929" v="142" actId="1038"/>
          <ac:cxnSpMkLst>
            <pc:docMk/>
            <pc:sldMk cId="1320103476" sldId="291"/>
            <ac:cxnSpMk id="7" creationId="{4856585F-0DE6-88E4-E5AE-C3179DBCD5E4}"/>
          </ac:cxnSpMkLst>
        </pc:cxnChg>
        <pc:cxnChg chg="mod">
          <ac:chgData name="Fabick, Kris" userId="7d81ec7a-c625-4132-823f-8ed7786669b9" providerId="ADAL" clId="{18FBCDD0-0809-4BD5-88CD-FB4678C3F3BC}" dt="2025-08-20T17:14:53.691" v="143" actId="1037"/>
          <ac:cxnSpMkLst>
            <pc:docMk/>
            <pc:sldMk cId="1320103476" sldId="291"/>
            <ac:cxnSpMk id="17" creationId="{C5698A35-39E9-2D3B-4B59-E7ED5F2080D6}"/>
          </ac:cxnSpMkLst>
        </pc:cxnChg>
      </pc:sldChg>
      <pc:sldChg chg="modSp mod">
        <pc:chgData name="Fabick, Kris" userId="7d81ec7a-c625-4132-823f-8ed7786669b9" providerId="ADAL" clId="{18FBCDD0-0809-4BD5-88CD-FB4678C3F3BC}" dt="2025-08-20T18:11:24.303" v="307" actId="1037"/>
        <pc:sldMkLst>
          <pc:docMk/>
          <pc:sldMk cId="165073913" sldId="295"/>
        </pc:sldMkLst>
        <pc:spChg chg="mod">
          <ac:chgData name="Fabick, Kris" userId="7d81ec7a-c625-4132-823f-8ed7786669b9" providerId="ADAL" clId="{18FBCDD0-0809-4BD5-88CD-FB4678C3F3BC}" dt="2025-08-20T18:10:37.876" v="295" actId="207"/>
          <ac:spMkLst>
            <pc:docMk/>
            <pc:sldMk cId="165073913" sldId="295"/>
            <ac:spMk id="2" creationId="{10632D55-BEA7-84B0-DF63-4A09206B1F17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1" creationId="{735C3F89-AA12-A32B-CCD4-1A77958FB344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2" creationId="{01953E7E-C7E3-73FF-9148-D8D3B4E01183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3" creationId="{27FA2E56-98E2-F6CD-F1EF-1C5735A391B8}"/>
          </ac:spMkLst>
        </pc:spChg>
        <pc:spChg chg="mod">
          <ac:chgData name="Fabick, Kris" userId="7d81ec7a-c625-4132-823f-8ed7786669b9" providerId="ADAL" clId="{18FBCDD0-0809-4BD5-88CD-FB4678C3F3BC}" dt="2025-08-20T18:11:15.696" v="297" actId="208"/>
          <ac:spMkLst>
            <pc:docMk/>
            <pc:sldMk cId="165073913" sldId="295"/>
            <ac:spMk id="14" creationId="{B5387667-40CD-FEF0-1428-87D844239FD2}"/>
          </ac:spMkLst>
        </pc:spChg>
        <pc:spChg chg="mod">
          <ac:chgData name="Fabick, Kris" userId="7d81ec7a-c625-4132-823f-8ed7786669b9" providerId="ADAL" clId="{18FBCDD0-0809-4BD5-88CD-FB4678C3F3BC}" dt="2025-08-20T18:11:24.303" v="307" actId="1037"/>
          <ac:spMkLst>
            <pc:docMk/>
            <pc:sldMk cId="165073913" sldId="295"/>
            <ac:spMk id="15" creationId="{13C81B68-3B18-C7D6-81DF-2EC1C3AA5F4A}"/>
          </ac:spMkLst>
        </pc:spChg>
      </pc:sldChg>
      <pc:sldChg chg="modSp mod">
        <pc:chgData name="Fabick, Kris" userId="7d81ec7a-c625-4132-823f-8ed7786669b9" providerId="ADAL" clId="{18FBCDD0-0809-4BD5-88CD-FB4678C3F3BC}" dt="2025-08-20T18:11:53.378" v="309" actId="208"/>
        <pc:sldMkLst>
          <pc:docMk/>
          <pc:sldMk cId="3280647024" sldId="296"/>
        </pc:sldMkLst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9" creationId="{D7ECD5AB-620D-442D-129C-841F9BE5333A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1" creationId="{17F23FF7-E94F-2627-D5A3-E44D45B60082}"/>
          </ac:cxnSpMkLst>
        </pc:cxnChg>
        <pc:cxnChg chg="mod">
          <ac:chgData name="Fabick, Kris" userId="7d81ec7a-c625-4132-823f-8ed7786669b9" providerId="ADAL" clId="{18FBCDD0-0809-4BD5-88CD-FB4678C3F3BC}" dt="2025-08-20T18:11:53.378" v="309" actId="208"/>
          <ac:cxnSpMkLst>
            <pc:docMk/>
            <pc:sldMk cId="3280647024" sldId="296"/>
            <ac:cxnSpMk id="12" creationId="{359B1DF2-728E-91F1-531A-5E730B156A52}"/>
          </ac:cxnSpMkLst>
        </pc:cxnChg>
      </pc:sldChg>
      <pc:sldChg chg="addSp modSp mod">
        <pc:chgData name="Fabick, Kris" userId="7d81ec7a-c625-4132-823f-8ed7786669b9" providerId="ADAL" clId="{18FBCDD0-0809-4BD5-88CD-FB4678C3F3BC}" dt="2025-08-20T18:13:23.397" v="324" actId="14100"/>
        <pc:sldMkLst>
          <pc:docMk/>
          <pc:sldMk cId="1210802866" sldId="297"/>
        </pc:sldMkLst>
        <pc:spChg chg="mod">
          <ac:chgData name="Fabick, Kris" userId="7d81ec7a-c625-4132-823f-8ed7786669b9" providerId="ADAL" clId="{18FBCDD0-0809-4BD5-88CD-FB4678C3F3BC}" dt="2025-08-20T18:12:26.178" v="316" actId="207"/>
          <ac:spMkLst>
            <pc:docMk/>
            <pc:sldMk cId="1210802866" sldId="297"/>
            <ac:spMk id="2" creationId="{BB4373E2-92E5-30DA-59B0-9EF0CDA4C40E}"/>
          </ac:spMkLst>
        </pc:spChg>
        <pc:spChg chg="mod">
          <ac:chgData name="Fabick, Kris" userId="7d81ec7a-c625-4132-823f-8ed7786669b9" providerId="ADAL" clId="{18FBCDD0-0809-4BD5-88CD-FB4678C3F3BC}" dt="2025-08-20T18:12:19.312" v="315" actId="207"/>
          <ac:spMkLst>
            <pc:docMk/>
            <pc:sldMk cId="1210802866" sldId="297"/>
            <ac:spMk id="11" creationId="{2F7FE174-91C7-870B-92BF-0A402E39A771}"/>
          </ac:spMkLst>
        </pc:spChg>
        <pc:spChg chg="mod">
          <ac:chgData name="Fabick, Kris" userId="7d81ec7a-c625-4132-823f-8ed7786669b9" providerId="ADAL" clId="{18FBCDD0-0809-4BD5-88CD-FB4678C3F3BC}" dt="2025-08-20T18:12:06.455" v="311" actId="14100"/>
          <ac:spMkLst>
            <pc:docMk/>
            <pc:sldMk cId="1210802866" sldId="297"/>
            <ac:spMk id="13" creationId="{2BB36D8C-923B-81F2-6D0B-52155A1C0DFF}"/>
          </ac:spMkLst>
        </pc:spChg>
        <pc:cxnChg chg="add mod">
          <ac:chgData name="Fabick, Kris" userId="7d81ec7a-c625-4132-823f-8ed7786669b9" providerId="ADAL" clId="{18FBCDD0-0809-4BD5-88CD-FB4678C3F3BC}" dt="2025-08-20T18:13:15.096" v="321" actId="1076"/>
          <ac:cxnSpMkLst>
            <pc:docMk/>
            <pc:sldMk cId="1210802866" sldId="297"/>
            <ac:cxnSpMk id="8" creationId="{96359166-7130-9AE3-626C-EC0AF4929315}"/>
          </ac:cxnSpMkLst>
        </pc:cxnChg>
        <pc:cxnChg chg="add mod">
          <ac:chgData name="Fabick, Kris" userId="7d81ec7a-c625-4132-823f-8ed7786669b9" providerId="ADAL" clId="{18FBCDD0-0809-4BD5-88CD-FB4678C3F3BC}" dt="2025-08-20T18:13:23.397" v="324" actId="14100"/>
          <ac:cxnSpMkLst>
            <pc:docMk/>
            <pc:sldMk cId="1210802866" sldId="297"/>
            <ac:cxnSpMk id="15" creationId="{B2964AFB-1FFD-5443-FD77-4689F72D150B}"/>
          </ac:cxnSpMkLst>
        </pc:cxnChg>
      </pc:sldChg>
      <pc:sldChg chg="addSp delSp modSp">
        <pc:chgData name="Fabick, Kris" userId="7d81ec7a-c625-4132-823f-8ed7786669b9" providerId="ADAL" clId="{18FBCDD0-0809-4BD5-88CD-FB4678C3F3BC}" dt="2025-08-20T18:14:41.748" v="333" actId="1037"/>
        <pc:sldMkLst>
          <pc:docMk/>
          <pc:sldMk cId="1915823885" sldId="298"/>
        </pc:sldMkLst>
        <pc:picChg chg="add mod">
          <ac:chgData name="Fabick, Kris" userId="7d81ec7a-c625-4132-823f-8ed7786669b9" providerId="ADAL" clId="{18FBCDD0-0809-4BD5-88CD-FB4678C3F3BC}" dt="2025-08-20T18:14:41.748" v="333" actId="1037"/>
          <ac:picMkLst>
            <pc:docMk/>
            <pc:sldMk cId="1915823885" sldId="298"/>
            <ac:picMk id="1028" creationId="{61346427-3BF7-6367-2450-3FFA74A2F783}"/>
          </ac:picMkLst>
        </pc:picChg>
      </pc:sldChg>
      <pc:sldChg chg="delSp del mod">
        <pc:chgData name="Fabick, Kris" userId="7d81ec7a-c625-4132-823f-8ed7786669b9" providerId="ADAL" clId="{18FBCDD0-0809-4BD5-88CD-FB4678C3F3BC}" dt="2025-08-20T17:11:01.684" v="50" actId="47"/>
        <pc:sldMkLst>
          <pc:docMk/>
          <pc:sldMk cId="3367901486" sldId="301"/>
        </pc:sldMkLst>
      </pc:sldChg>
      <pc:sldChg chg="delSp del mod modNotesTx">
        <pc:chgData name="Fabick, Kris" userId="7d81ec7a-c625-4132-823f-8ed7786669b9" providerId="ADAL" clId="{18FBCDD0-0809-4BD5-88CD-FB4678C3F3BC}" dt="2025-08-20T17:10:33.860" v="44" actId="47"/>
        <pc:sldMkLst>
          <pc:docMk/>
          <pc:sldMk cId="3545240059" sldId="303"/>
        </pc:sldMkLst>
      </pc:sldChg>
      <pc:sldChg chg="delSp del mod modNotesTx">
        <pc:chgData name="Fabick, Kris" userId="7d81ec7a-c625-4132-823f-8ed7786669b9" providerId="ADAL" clId="{18FBCDD0-0809-4BD5-88CD-FB4678C3F3BC}" dt="2025-08-20T17:10:00.696" v="37" actId="47"/>
        <pc:sldMkLst>
          <pc:docMk/>
          <pc:sldMk cId="1255838089" sldId="304"/>
        </pc:sldMkLst>
      </pc:sldChg>
      <pc:sldChg chg="addSp delSp modSp mod delAnim modNotesTx">
        <pc:chgData name="Fabick, Kris" userId="7d81ec7a-c625-4132-823f-8ed7786669b9" providerId="ADAL" clId="{18FBCDD0-0809-4BD5-88CD-FB4678C3F3BC}" dt="2025-08-20T17:12:48.953" v="128" actId="20577"/>
        <pc:sldMkLst>
          <pc:docMk/>
          <pc:sldMk cId="158995467" sldId="305"/>
        </pc:sldMkLst>
        <pc:spChg chg="mod">
          <ac:chgData name="Fabick, Kris" userId="7d81ec7a-c625-4132-823f-8ed7786669b9" providerId="ADAL" clId="{18FBCDD0-0809-4BD5-88CD-FB4678C3F3BC}" dt="2025-08-20T17:10:43.699" v="46" actId="20577"/>
          <ac:spMkLst>
            <pc:docMk/>
            <pc:sldMk cId="158995467" sldId="305"/>
            <ac:spMk id="13" creationId="{4F9614BB-8FC5-AD07-53E4-9162B54CEFC7}"/>
          </ac:spMkLst>
        </pc:spChg>
        <pc:picChg chg="add mod">
          <ac:chgData name="Fabick, Kris" userId="7d81ec7a-c625-4132-823f-8ed7786669b9" providerId="ADAL" clId="{18FBCDD0-0809-4BD5-88CD-FB4678C3F3BC}" dt="2025-08-20T17:10:51.350" v="49"/>
          <ac:picMkLst>
            <pc:docMk/>
            <pc:sldMk cId="158995467" sldId="305"/>
            <ac:picMk id="2" creationId="{E172D49E-0F20-7340-577C-BDD6A1C3F941}"/>
          </ac:picMkLst>
        </pc:picChg>
      </pc:sldChg>
      <pc:sldChg chg="modAnim">
        <pc:chgData name="Fabick, Kris" userId="7d81ec7a-c625-4132-823f-8ed7786669b9" providerId="ADAL" clId="{18FBCDD0-0809-4BD5-88CD-FB4678C3F3BC}" dt="2025-08-20T18:10:01.703" v="294"/>
        <pc:sldMkLst>
          <pc:docMk/>
          <pc:sldMk cId="1311271253" sldId="310"/>
        </pc:sldMkLst>
      </pc:sldChg>
      <pc:sldChg chg="modSp mod">
        <pc:chgData name="Fabick, Kris" userId="7d81ec7a-c625-4132-823f-8ed7786669b9" providerId="ADAL" clId="{18FBCDD0-0809-4BD5-88CD-FB4678C3F3BC}" dt="2025-08-20T18:15:21.797" v="339" actId="1076"/>
        <pc:sldMkLst>
          <pc:docMk/>
          <pc:sldMk cId="2516819302" sldId="311"/>
        </pc:sldMkLst>
        <pc:spChg chg="mod">
          <ac:chgData name="Fabick, Kris" userId="7d81ec7a-c625-4132-823f-8ed7786669b9" providerId="ADAL" clId="{18FBCDD0-0809-4BD5-88CD-FB4678C3F3BC}" dt="2025-08-20T18:14:54.607" v="334" actId="207"/>
          <ac:spMkLst>
            <pc:docMk/>
            <pc:sldMk cId="2516819302" sldId="311"/>
            <ac:spMk id="2" creationId="{2256B65A-6FDD-1EB3-5D30-60A7B5A6572A}"/>
          </ac:spMkLst>
        </pc:spChg>
        <pc:spChg chg="mod">
          <ac:chgData name="Fabick, Kris" userId="7d81ec7a-c625-4132-823f-8ed7786669b9" providerId="ADAL" clId="{18FBCDD0-0809-4BD5-88CD-FB4678C3F3BC}" dt="2025-08-20T18:15:21.797" v="339" actId="1076"/>
          <ac:spMkLst>
            <pc:docMk/>
            <pc:sldMk cId="2516819302" sldId="311"/>
            <ac:spMk id="6" creationId="{B1175673-634A-D4AF-2E23-20B8BF334B46}"/>
          </ac:spMkLst>
        </pc:spChg>
        <pc:picChg chg="mod">
          <ac:chgData name="Fabick, Kris" userId="7d81ec7a-c625-4132-823f-8ed7786669b9" providerId="ADAL" clId="{18FBCDD0-0809-4BD5-88CD-FB4678C3F3BC}" dt="2025-08-20T18:15:04.593" v="335" actId="14100"/>
          <ac:picMkLst>
            <pc:docMk/>
            <pc:sldMk cId="2516819302" sldId="311"/>
            <ac:picMk id="4" creationId="{D7575FE5-6B26-6572-1BB1-B0A626E1BBF7}"/>
          </ac:picMkLst>
        </pc:picChg>
      </pc:sldChg>
      <pc:sldChg chg="add modAnim modNotesTx">
        <pc:chgData name="Fabick, Kris" userId="7d81ec7a-c625-4132-823f-8ed7786669b9" providerId="ADAL" clId="{18FBCDD0-0809-4BD5-88CD-FB4678C3F3BC}" dt="2025-08-20T18:17:10.635" v="340"/>
        <pc:sldMkLst>
          <pc:docMk/>
          <pc:sldMk cId="2452232838" sldId="312"/>
        </pc:sldMkLst>
      </pc:sldChg>
      <pc:sldChg chg="modSp add mod">
        <pc:chgData name="Fabick, Kris" userId="7d81ec7a-c625-4132-823f-8ed7786669b9" providerId="ADAL" clId="{18FBCDD0-0809-4BD5-88CD-FB4678C3F3BC}" dt="2025-08-20T17:10:14.724" v="40" actId="20577"/>
        <pc:sldMkLst>
          <pc:docMk/>
          <pc:sldMk cId="3686631802" sldId="313"/>
        </pc:sldMkLst>
        <pc:spChg chg="mod">
          <ac:chgData name="Fabick, Kris" userId="7d81ec7a-c625-4132-823f-8ed7786669b9" providerId="ADAL" clId="{18FBCDD0-0809-4BD5-88CD-FB4678C3F3BC}" dt="2025-08-20T17:10:14.724" v="40" actId="20577"/>
          <ac:spMkLst>
            <pc:docMk/>
            <pc:sldMk cId="3686631802" sldId="313"/>
            <ac:spMk id="13" creationId="{A56704C0-7FC3-8DE3-FB82-F6E7747FD2F9}"/>
          </ac:spMkLst>
        </pc:spChg>
      </pc:sldChg>
      <pc:sldChg chg="add">
        <pc:chgData name="Fabick, Kris" userId="7d81ec7a-c625-4132-823f-8ed7786669b9" providerId="ADAL" clId="{18FBCDD0-0809-4BD5-88CD-FB4678C3F3BC}" dt="2025-08-20T17:10:35.767" v="45"/>
        <pc:sldMkLst>
          <pc:docMk/>
          <pc:sldMk cId="418081737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562A4-0073-41CD-9164-640CCB66E471}" type="datetimeFigureOut">
              <a:t>9/10/2025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B4FD-F2BA-4018-BD0F-A3E9E7F13D1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3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1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B3C4-3259-3AD0-520C-8E9C8724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BE29D-2963-DD1F-8787-6DC4D8D3E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0D20D-BB26-7A7D-AAF1-86EFC8ECA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A056-6094-8CB1-162E-23DBFB1A8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61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9FAB-A3AB-C101-ABDD-A8443E00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3F261C-85EF-49A8-3DD0-694FB5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DA28B-F5E1-4B16-302E-9B3756849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0E7C3-EABD-D1B2-94F6-E82C9DE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4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AB67-6E04-AD3B-FFCE-1C1FFA5E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EEBC7-33C4-BDE4-49F2-A6334E3F6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86D88-30F4-2BD9-EFE9-897547399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226B-90EF-7684-6FE2-E88E3C06A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1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4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385D-D537-ED20-21F8-FE0893DE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4AE-1C81-CABD-D432-A7379239B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A799-16F8-0E3B-C65E-EE50F409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E5051-F289-187C-A4F0-17A9D010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432-1B8F-8EAF-D534-3517EE0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A49BA-A03E-1AC2-068A-FCC0832BB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783BB-559A-84E3-8278-88F63A094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024A-7948-2C11-03FA-633376CF5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2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3C2C-BCC1-D2B0-0DD2-C4AB13834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543E-09AC-FEAA-7F16-7CD19E0AB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68A89-614D-527E-1FAB-B50354946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D0D7-AA7F-AD24-952A-4DFCD1680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2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FC29-7952-4660-DE5B-2DACC59C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E3B50-E7BA-A267-408E-409379FF3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1D735-0A79-BCF0-34CA-1445FA39E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29266-95A3-52FE-A3BC-B975E826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5B2A-AD8B-34A9-028D-6A56F491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B3A65-AD64-7EBA-AE40-11FF6886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0ACD-E632-C160-E4A5-AE2D3831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DEBAA-E97B-3DC3-A443-50B6CB019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1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9F4-70F8-5177-2BBC-FA8394AE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A1C72-1C00-5020-A0F6-80A380D67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D41C7-31E6-F85E-738A-0F678BE4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542A-0142-6FD4-E95C-0E5FEE04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A0E6-48AE-87EC-BCA2-8E48BCD5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6D182-226F-F1C6-C3E9-24301567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CEC18-730D-4A49-3EA3-4BA859145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5EAC-1FA2-3701-4A09-381E8CB7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AE6D-7DBB-F99C-DFE1-756516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7306E-5372-01AA-0574-85AB4392D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5745C-6A26-D584-56FF-47376D80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1260-A0F9-4430-2806-9D5964F6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AB24-6DAA-3506-0DDC-6C39A702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79C4-7685-5DF1-3A82-39D342F02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9F521-28F6-9528-0F02-061F6127F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6D4A-09F5-F6EE-ABF9-1BE9AEBE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9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3E29-C2FE-D00C-D009-3A2553C9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A1CAF-869E-6F85-531F-A76E9B4BA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36C4E-CF28-E45B-6903-C06DC974E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288A-9B73-F39A-AD1A-74BDA2337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endParaRPr lang="en-US" dirty="0">
              <a:solidFill>
                <a:srgbClr val="2E75B5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169B-3A8A-A00A-C59A-1CCE0200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7E5ED-102D-298C-C97E-02D080E86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EF0A4-5A4D-3D8F-FE8F-E408BC50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1EAD-5CAB-2CFB-1EB3-2E4A3459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17306-5C97-0C64-314A-A4E900AA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2B741-310B-F2B6-9280-7A8CD8FC5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5D516-9734-080E-8F00-0D417EA0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A8E2-1CFD-6CEE-C930-DE56B9CDF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89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318F-AA4C-4411-7300-9AB77A0C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F85F2-408C-549A-5404-4DB786135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5EDD8-AA36-67EC-49F6-67B4F0820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8DC5A-0580-E3F0-3087-B54E664A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9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2D36-30DA-F23D-253D-61125F06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44A3E-BE43-8681-A854-3DE4B9F4F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26AE-FE33-42A3-009D-0ED1A1A5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2FF-0136-37F4-FFDB-6D9C9D58D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6892-E45F-79E8-8E8A-5E2C18A3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0A275-BBB2-1DC8-0972-6451D7B8B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FBCBE-3731-2236-9372-0D43A239C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0AFD-58A3-4C07-3DCE-C59A7386C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8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DD63-AB28-8016-13B5-658E246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2FAD1-8D0A-2F23-A311-433EE72F4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CF0DD-1987-3E6F-16E3-D6EFCD3F7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9017-BC2A-94C7-B057-E11632E64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8BAC-D669-39BB-4733-101D2056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4B84-0436-6811-87B2-AC8EB67F2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7D01D-7CD0-2B8E-7A67-16BA0B10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BE08-2E82-2029-222A-28E4D407C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07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9AD-011C-4851-81F2-93091FE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4DFED-1622-A6EE-CF08-BD52E6F1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60DF6-7FE8-7CCC-2290-02BFAFC3F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4507-F24C-8559-2060-76419BA45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9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41EE-CD89-C452-BD80-67F89225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A4EC0-6CA9-AEB9-5F07-ECCDB66C3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B74FD-BAF6-2F5D-C6BC-D3E31BEC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65B2B-E718-BD45-5173-8D00CB967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9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D9C07-0DFD-CD28-7916-3D47C451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515AA-A09F-7E2E-EFFB-0F5024311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70484-FFD6-86B1-89ED-739C3A256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35FC-EB0F-1DD7-0489-7ED08B10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EA20-B9E1-FEC5-340A-330E4F9D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FF5DB-9216-2250-05DF-5F9540328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64141-83C5-E1E3-617C-1B44474C0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F97B-D853-DE19-C7A8-709DD37A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4CB-6DB4-C6DC-ED16-992D5897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66057-AB40-7F78-D1ED-E83B8631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B793F-69D5-3B8B-8228-52D7AB8B4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B1D08-43C2-CF65-9E9F-1CA4BAD4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257C-A008-DD4E-CB37-30292363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FE98-EEC2-813A-9C95-2A74E9A6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05EB7-77FC-AFDF-7964-8745DDB38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E550-DB49-5BB8-6CA2-1D692ECB2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59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6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AD8-9B0D-6494-377E-BB149B5B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7888-C094-2FEF-17FE-EA49CA104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35649-CE95-8309-BECC-22641C5EF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EC0BE-BF8B-275F-0534-43DA61E30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1B4FD-F2BA-4018-BD0F-A3E9E7F13D15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9C4A-604D-49D1-957D-E72AEDEDABCB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2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FFFA-16F3-4BB6-A568-A5F18F3E7AD7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D0AB-34BE-46FB-8593-3C70DD399551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0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A9B86-9713-4258-A682-EF2C2F30BE17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FDBB-6BC7-41E1-9CCB-C48901672AD0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FC61-8557-448B-8CB3-8B39DE10D0DB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3B64-324F-40E7-A159-5125096F14D4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ED8A-BC96-44B6-81B9-F14C5A0756E3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3FBF-E005-42AC-8FB9-BFB7935AE29C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5DD48-E80D-4546-812B-B22526B50653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0233467-1B14-44E3-AAA1-6FB0E4869BA5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2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ACA4638-CE7E-4F1C-8B15-2731600B4540}" type="datetime1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A97329-DDD0-4F63-818A-22230C6D27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8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gif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guide/publish/connecting.html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docs.posit.co/connect/user/vetiver/" TargetMode="Externa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9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9C0-AF7C-926F-7C06-E0535F9C8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3883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badi" panose="020B0604020104020204" pitchFamily="34" charset="0"/>
              </a:rPr>
              <a:t>Self-sufficient deployment: </a:t>
            </a:r>
            <a:br>
              <a:rPr lang="en-US" sz="3200" b="1" dirty="0">
                <a:latin typeface="Abadi" panose="020B0604020104020204" pitchFamily="34" charset="0"/>
              </a:rPr>
            </a:br>
            <a:r>
              <a:rPr lang="en-US" sz="3200" b="1" dirty="0">
                <a:latin typeface="Abadi" panose="020B0604020104020204" pitchFamily="34" charset="0"/>
              </a:rPr>
              <a:t>using pair programming to have fun and sell your solutions</a:t>
            </a:r>
            <a:endParaRPr lang="en-US" sz="3200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2831F-6F0C-127E-27A2-D37E837EF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Kristin Carr</a:t>
            </a:r>
          </a:p>
          <a:p>
            <a:r>
              <a:rPr lang="en-US" dirty="0">
                <a:latin typeface="Abadi" panose="020B0604020104020204" pitchFamily="34" charset="0"/>
              </a:rPr>
              <a:t>Kris Fabick</a:t>
            </a:r>
          </a:p>
        </p:txBody>
      </p:sp>
    </p:spTree>
    <p:extLst>
      <p:ext uri="{BB962C8B-B14F-4D97-AF65-F5344CB8AC3E}">
        <p14:creationId xmlns:p14="http://schemas.microsoft.com/office/powerpoint/2010/main" val="390245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23FF-7226-6BB0-6556-A18F6D3A1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EFBD4-4D0D-00B4-B07B-89784D1A6070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Analytics Deployment Expansion Curve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0CACBA-1519-D03A-759C-3401D493119F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61BA94-CE7A-68B3-9246-9563523ACFBC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DF7E8-E1E2-0060-2452-01715C398F95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F09791-C3EB-5B4D-B014-3ED81C84EF5A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CBD8-DC6A-C0DF-1EA1-F96BDBB288B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7D2B-73B9-E945-17DA-D147D761680E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Enterprise system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075B9-DE31-7C48-13F7-D47F77C23683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D64AFF2-31B0-C108-27AD-155394C78D5D}"/>
              </a:ext>
            </a:extLst>
          </p:cNvPr>
          <p:cNvSpPr/>
          <p:nvPr/>
        </p:nvSpPr>
        <p:spPr>
          <a:xfrm rot="16200000">
            <a:off x="2762189" y="2464053"/>
            <a:ext cx="523221" cy="4666211"/>
          </a:xfrm>
          <a:prstGeom prst="rightBrace">
            <a:avLst>
              <a:gd name="adj1" fmla="val 8333"/>
              <a:gd name="adj2" fmla="val 49406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39E15-0393-D385-802F-9740850A38F6}"/>
              </a:ext>
            </a:extLst>
          </p:cNvPr>
          <p:cNvSpPr txBox="1"/>
          <p:nvPr/>
        </p:nvSpPr>
        <p:spPr>
          <a:xfrm>
            <a:off x="1554549" y="3812090"/>
            <a:ext cx="3057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Self-sufficient deployments</a:t>
            </a:r>
          </a:p>
        </p:txBody>
      </p:sp>
    </p:spTree>
    <p:extLst>
      <p:ext uri="{BB962C8B-B14F-4D97-AF65-F5344CB8AC3E}">
        <p14:creationId xmlns:p14="http://schemas.microsoft.com/office/powerpoint/2010/main" val="2128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0CA7-61EE-F9A6-3EDA-7792FA04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E8EB2-62B6-EC4B-E4E1-177BAA3AE285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B5274-A43F-2360-05AD-18DCF7136A95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472AA-C66C-27D5-0372-8E3EBFC7E18E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274D6-09F1-D03B-FD25-CA29707EF812}"/>
              </a:ext>
            </a:extLst>
          </p:cNvPr>
          <p:cNvSpPr txBox="1"/>
          <p:nvPr/>
        </p:nvSpPr>
        <p:spPr>
          <a:xfrm>
            <a:off x="6395685" y="894357"/>
            <a:ext cx="315496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030A0"/>
                </a:solidFill>
                <a:latin typeface="Abadi" panose="020B0604020104020204" pitchFamily="34" charset="0"/>
                <a:ea typeface="Calibri"/>
                <a:cs typeface="Calibri"/>
              </a:rPr>
              <a:t>Dedicated Support (Stability)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8D877-D234-1DCA-918D-91202D954171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36235-E322-82DB-E18A-6A2D72E4C257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08D54-DAAB-C460-8466-ADC3091A3655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791A0-25BA-376E-A1C2-393602DCF264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Abadi" panose="020B0604020104020204" pitchFamily="34" charset="0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4DCB-D635-2D73-8AB0-A29880D15C8A}"/>
              </a:ext>
            </a:extLst>
          </p:cNvPr>
          <p:cNvSpPr txBox="1"/>
          <p:nvPr/>
        </p:nvSpPr>
        <p:spPr>
          <a:xfrm>
            <a:off x="122810" y="897989"/>
            <a:ext cx="31549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  <a:ea typeface="Calibri"/>
                <a:cs typeface="Calibri"/>
              </a:rPr>
              <a:t>Reactivity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2E12C5-6557-1742-AB51-03533FE733CD}"/>
              </a:ext>
            </a:extLst>
          </p:cNvPr>
          <p:cNvSpPr/>
          <p:nvPr/>
        </p:nvSpPr>
        <p:spPr>
          <a:xfrm>
            <a:off x="717872" y="1221609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9350E6-147B-CA65-3097-127BBFE3A4FF}"/>
              </a:ext>
            </a:extLst>
          </p:cNvPr>
          <p:cNvSpPr/>
          <p:nvPr/>
        </p:nvSpPr>
        <p:spPr>
          <a:xfrm flipV="1">
            <a:off x="747950" y="1251688"/>
            <a:ext cx="8476353" cy="4072118"/>
          </a:xfrm>
          <a:custGeom>
            <a:avLst/>
            <a:gdLst>
              <a:gd name="connsiteX0" fmla="*/ 0 w 7679184"/>
              <a:gd name="connsiteY0" fmla="*/ 2876365 h 2876365"/>
              <a:gd name="connsiteX1" fmla="*/ 5761608 w 7679184"/>
              <a:gd name="connsiteY1" fmla="*/ 1979720 h 2876365"/>
              <a:gd name="connsiteX2" fmla="*/ 7679184 w 7679184"/>
              <a:gd name="connsiteY2" fmla="*/ 0 h 287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9184" h="2876365">
                <a:moveTo>
                  <a:pt x="0" y="2876365"/>
                </a:moveTo>
                <a:cubicBezTo>
                  <a:pt x="2240872" y="2667739"/>
                  <a:pt x="4481744" y="2459114"/>
                  <a:pt x="5761608" y="1979720"/>
                </a:cubicBezTo>
                <a:cubicBezTo>
                  <a:pt x="7041472" y="1500326"/>
                  <a:pt x="7406936" y="326994"/>
                  <a:pt x="767918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F7D07-6439-C8D0-A80E-C7A741CEA2ED}"/>
              </a:ext>
            </a:extLst>
          </p:cNvPr>
          <p:cNvSpPr txBox="1"/>
          <p:nvPr/>
        </p:nvSpPr>
        <p:spPr>
          <a:xfrm>
            <a:off x="8747477" y="2459813"/>
            <a:ext cx="3363589" cy="160043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Retain maximum </a:t>
            </a:r>
            <a:r>
              <a:rPr lang="en-US" sz="2200" b="1" dirty="0">
                <a:latin typeface="Abadi" panose="020B0604020104020204" pitchFamily="34" charset="0"/>
                <a:ea typeface="Calibri"/>
                <a:cs typeface="Calibri"/>
              </a:rPr>
              <a:t>reactivity </a:t>
            </a:r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with sufficient support to ensure </a:t>
            </a:r>
            <a:r>
              <a:rPr lang="en-US" sz="2200" b="1" dirty="0">
                <a:latin typeface="Abadi" panose="020B0604020104020204" pitchFamily="34" charset="0"/>
                <a:ea typeface="Calibri"/>
                <a:cs typeface="Calibri"/>
              </a:rPr>
              <a:t>stability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B3D27-FE81-72EB-DD68-AAB834A911F1}"/>
              </a:ext>
            </a:extLst>
          </p:cNvPr>
          <p:cNvCxnSpPr/>
          <p:nvPr/>
        </p:nvCxnSpPr>
        <p:spPr>
          <a:xfrm flipH="1">
            <a:off x="2781782" y="1538993"/>
            <a:ext cx="12446" cy="343591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78E6D95-B3D8-65A1-A0B8-6309B756F37D}"/>
              </a:ext>
            </a:extLst>
          </p:cNvPr>
          <p:cNvSpPr/>
          <p:nvPr/>
        </p:nvSpPr>
        <p:spPr>
          <a:xfrm>
            <a:off x="2542231" y="2943073"/>
            <a:ext cx="494381" cy="484811"/>
          </a:xfrm>
          <a:prstGeom prst="star5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644BB9C-D431-D372-138D-6BFB98753D9C}"/>
              </a:ext>
            </a:extLst>
          </p:cNvPr>
          <p:cNvSpPr/>
          <p:nvPr/>
        </p:nvSpPr>
        <p:spPr>
          <a:xfrm>
            <a:off x="3301184" y="3110227"/>
            <a:ext cx="931479" cy="2380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5F68A-52BC-BAD4-7F9F-15FF5FF6AB31}"/>
              </a:ext>
            </a:extLst>
          </p:cNvPr>
          <p:cNvCxnSpPr/>
          <p:nvPr/>
        </p:nvCxnSpPr>
        <p:spPr>
          <a:xfrm>
            <a:off x="4760157" y="1880579"/>
            <a:ext cx="13830" cy="2805294"/>
          </a:xfrm>
          <a:prstGeom prst="straightConnector1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B6E8025-5EA4-BE26-A7B1-89CBBAB8A685}"/>
              </a:ext>
            </a:extLst>
          </p:cNvPr>
          <p:cNvSpPr/>
          <p:nvPr/>
        </p:nvSpPr>
        <p:spPr>
          <a:xfrm>
            <a:off x="4516802" y="2946557"/>
            <a:ext cx="494381" cy="484811"/>
          </a:xfrm>
          <a:prstGeom prst="star5">
            <a:avLst/>
          </a:prstGeom>
          <a:solidFill>
            <a:srgbClr val="FFFF00"/>
          </a:solidFill>
          <a:ln w="28575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0DFC-ACFB-1C74-9BF3-D1E60CDCE1E4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027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  <p:bldP spid="12" grpId="0" animBg="1"/>
      <p:bldP spid="21" grpId="0" animBg="1"/>
      <p:bldP spid="2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5065-070E-1B0D-A7A7-BB5278AA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CC01E-9B25-BACE-20CF-8C50F847CAC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Embrace the Paradox: Pair Programming to the Rescue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D07B-16D8-6FC6-C4DE-87E2DAC17F6C}"/>
              </a:ext>
            </a:extLst>
          </p:cNvPr>
          <p:cNvSpPr txBox="1"/>
          <p:nvPr/>
        </p:nvSpPr>
        <p:spPr>
          <a:xfrm>
            <a:off x="4710" y="1373241"/>
            <a:ext cx="7218126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15% more time with </a:t>
            </a:r>
            <a:r>
              <a:rPr lang="en-US" sz="2400" u="sng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15% less defects</a:t>
            </a:r>
            <a:endParaRPr lang="en-US" u="sng" dirty="0">
              <a:latin typeface="Abadi" panose="020B0604020104020204" pitchFamily="34" charset="0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 fontAlgn="ctr"/>
            <a:r>
              <a:rPr lang="en-US" sz="2400" u="sng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90</a:t>
            </a:r>
            <a:r>
              <a:rPr lang="en-US" sz="2400" u="sng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% preferred </a:t>
            </a:r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working in pairs</a:t>
            </a:r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Solo developers only passed ~75</a:t>
            </a:r>
            <a:r>
              <a:rPr lang="en-US" sz="2400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Calibri"/>
                <a:cs typeface="Calibri"/>
              </a:rPr>
              <a:t>% </a:t>
            </a:r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of test cases </a:t>
            </a:r>
            <a:endParaRPr lang="en-US" dirty="0">
              <a:latin typeface="Abadi" panose="020B0604020104020204" pitchFamily="34" charset="0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Paired developers </a:t>
            </a:r>
            <a:r>
              <a:rPr lang="en-US" sz="2400" u="sng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passed ~90% of test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6D7F-6952-96C3-0FB1-69957297FD47}"/>
              </a:ext>
            </a:extLst>
          </p:cNvPr>
          <p:cNvSpPr txBox="1"/>
          <p:nvPr/>
        </p:nvSpPr>
        <p:spPr>
          <a:xfrm>
            <a:off x="924269" y="6176553"/>
            <a:ext cx="1049400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Verwijs, C. (2024, March 15).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In-depth: The costs and benefits of pair programming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. Medium. https://medium.com/the-liberators/in-depth-the-costs-and-benefits-of-pair-programming-b4b54b27c6ff</a:t>
            </a:r>
          </a:p>
        </p:txBody>
      </p:sp>
      <p:pic>
        <p:nvPicPr>
          <p:cNvPr id="11" name="Picture 10" descr="Stability to Help Your Business Thrive">
            <a:extLst>
              <a:ext uri="{FF2B5EF4-FFF2-40B4-BE49-F238E27FC236}">
                <a16:creationId xmlns:a16="http://schemas.microsoft.com/office/drawing/2014/main" id="{5E703631-2AEB-3BE8-F488-EB80D68F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555" y="3871255"/>
            <a:ext cx="3486479" cy="2308006"/>
          </a:xfrm>
          <a:prstGeom prst="rect">
            <a:avLst/>
          </a:prstGeom>
        </p:spPr>
      </p:pic>
      <p:pic>
        <p:nvPicPr>
          <p:cNvPr id="13" name="Picture 12" descr="How does an Emergency Response System ...">
            <a:extLst>
              <a:ext uri="{FF2B5EF4-FFF2-40B4-BE49-F238E27FC236}">
                <a16:creationId xmlns:a16="http://schemas.microsoft.com/office/drawing/2014/main" id="{89A31263-0B56-B174-60B3-B5E05C22B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54" y="954635"/>
            <a:ext cx="3486478" cy="2321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5FDC5-3F7E-636F-CA3D-32AE304142B4}"/>
              </a:ext>
            </a:extLst>
          </p:cNvPr>
          <p:cNvSpPr txBox="1"/>
          <p:nvPr/>
        </p:nvSpPr>
        <p:spPr>
          <a:xfrm>
            <a:off x="9264354" y="2738462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REACTIVE</a:t>
            </a:r>
            <a:endParaRPr lang="en-US" dirty="0">
              <a:solidFill>
                <a:srgbClr val="000000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9B23C-DA8C-DDAD-969B-0B345ECEB5AF}"/>
              </a:ext>
            </a:extLst>
          </p:cNvPr>
          <p:cNvSpPr txBox="1"/>
          <p:nvPr/>
        </p:nvSpPr>
        <p:spPr>
          <a:xfrm>
            <a:off x="9264354" y="3868324"/>
            <a:ext cx="18558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Abadi" panose="020B0604020104020204" pitchFamily="34" charset="0"/>
                <a:ea typeface="Calibri"/>
                <a:cs typeface="Calibri"/>
              </a:rPr>
              <a:t>STABLE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565-4DFA-C442-D23C-00CD0AB39F09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43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EBAE-6AEC-076B-9B46-D2B88E378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ACDB7-8EAB-4751-B1AE-504F85BB47A7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66A05-45F3-4FD3-23C8-9242CD4ED6B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</p:txBody>
      </p:sp>
      <p:pic>
        <p:nvPicPr>
          <p:cNvPr id="11" name="Picture 10" descr="Back seat driver... : r/FunnyAnimals">
            <a:extLst>
              <a:ext uri="{FF2B5EF4-FFF2-40B4-BE49-F238E27FC236}">
                <a16:creationId xmlns:a16="http://schemas.microsoft.com/office/drawing/2014/main" id="{28031D9D-8249-F2A1-5A8F-98C6A3DF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04" y="1771210"/>
            <a:ext cx="6058448" cy="4756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AFB7C-765B-5210-DDAF-F4570083770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748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77BA-0655-2999-9C51-65E6EF0E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E368A-84C0-C3BF-E258-524D18F636EE}"/>
              </a:ext>
            </a:extLst>
          </p:cNvPr>
          <p:cNvSpPr txBox="1"/>
          <p:nvPr/>
        </p:nvSpPr>
        <p:spPr>
          <a:xfrm>
            <a:off x="695277" y="1172313"/>
            <a:ext cx="62570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24/7 grind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D8E3-8C7A-44F3-A000-35317DD03EA2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pic>
        <p:nvPicPr>
          <p:cNvPr id="8" name="Picture 7" descr="A cat on a bar&#10;&#10;AI-generated content may be incorrect.">
            <a:extLst>
              <a:ext uri="{FF2B5EF4-FFF2-40B4-BE49-F238E27FC236}">
                <a16:creationId xmlns:a16="http://schemas.microsoft.com/office/drawing/2014/main" id="{D692504D-95BD-550F-F9E6-B5381DD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13"/>
            <a:ext cx="5404499" cy="5404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E33A5-3A21-2B33-DD3C-8A2C7D6836C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2101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7662-6E2C-80C4-2BBD-7C9201C0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table with a computer&#10;&#10;AI-generated content may be incorrect.">
            <a:extLst>
              <a:ext uri="{FF2B5EF4-FFF2-40B4-BE49-F238E27FC236}">
                <a16:creationId xmlns:a16="http://schemas.microsoft.com/office/drawing/2014/main" id="{7C3CF99B-6949-8D45-D2B8-32D45494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17" y="1172313"/>
            <a:ext cx="5295782" cy="5295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8ADAD-6B18-C02E-795C-1D2F2C3FB38E}"/>
              </a:ext>
            </a:extLst>
          </p:cNvPr>
          <p:cNvSpPr txBox="1"/>
          <p:nvPr/>
        </p:nvSpPr>
        <p:spPr>
          <a:xfrm>
            <a:off x="695277" y="1172313"/>
            <a:ext cx="6257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Hogging the keyboard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3A5E-B839-35D4-08B7-9E10DC42F3F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B20BE-5B32-6191-38B2-490E4A88A28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5258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EB9E-8A7C-EB33-B9D4-1FBE7305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CFC509-3F0C-B956-8087-A26FE33816B2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Backseat driving</a:t>
            </a: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24/7 grind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Hogging the keyboard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Nap time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0C5B-96AC-FF31-C083-EC3C540AA648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NOT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pic>
        <p:nvPicPr>
          <p:cNvPr id="5" name="Picture 4" descr="A cat standing next to another cat&#10;&#10;AI-generated content may be incorrect.">
            <a:extLst>
              <a:ext uri="{FF2B5EF4-FFF2-40B4-BE49-F238E27FC236}">
                <a16:creationId xmlns:a16="http://schemas.microsoft.com/office/drawing/2014/main" id="{1F8C9B81-C2F6-0911-51BA-ADCBFC4B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88" y="1172313"/>
            <a:ext cx="6257027" cy="483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4A197-E53E-49C0-27BE-D53BE6E00D81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6483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28D-40AB-1C85-FBDF-AC745FE1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D22CB-D0A1-471E-BDCD-3BCA4D891C2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FD6F3-73B9-EC7B-4E5B-9C887FEB8B37}"/>
              </a:ext>
            </a:extLst>
          </p:cNvPr>
          <p:cNvSpPr txBox="1"/>
          <p:nvPr/>
        </p:nvSpPr>
        <p:spPr>
          <a:xfrm>
            <a:off x="695277" y="1172313"/>
            <a:ext cx="539417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2" name="Picture 1" descr="Pair Programming – Misikir's Cyber Escapade">
            <a:extLst>
              <a:ext uri="{FF2B5EF4-FFF2-40B4-BE49-F238E27FC236}">
                <a16:creationId xmlns:a16="http://schemas.microsoft.com/office/drawing/2014/main" id="{C329F820-17E2-16BE-A6C0-3AA85130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2" t="23656" r="3293" b="15269"/>
          <a:stretch>
            <a:fillRect/>
          </a:stretch>
        </p:blipFill>
        <p:spPr>
          <a:xfrm>
            <a:off x="5035112" y="1940860"/>
            <a:ext cx="6847828" cy="3735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578E1-01C5-9605-161B-8205B06E2A5B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7514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193E-D536-EAB8-B53D-ABF97FE0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93701-CDCB-9B71-0471-6FA98A78B82D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0AA67-2F71-ED3C-B43D-999077878261}"/>
              </a:ext>
            </a:extLst>
          </p:cNvPr>
          <p:cNvSpPr txBox="1"/>
          <p:nvPr/>
        </p:nvSpPr>
        <p:spPr>
          <a:xfrm>
            <a:off x="695277" y="1172313"/>
            <a:ext cx="53941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Ping/Pong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4" name="Picture 3" descr="Ping-Pong Pair Programming (3P). In this article, we are going to talk… |  by Hüdai Semih Çavdar | Medium">
            <a:extLst>
              <a:ext uri="{FF2B5EF4-FFF2-40B4-BE49-F238E27FC236}">
                <a16:creationId xmlns:a16="http://schemas.microsoft.com/office/drawing/2014/main" id="{6F5539C2-3B51-071F-B033-0DA68C08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2" t="19948" r="21235" b="18898"/>
          <a:stretch>
            <a:fillRect/>
          </a:stretch>
        </p:blipFill>
        <p:spPr>
          <a:xfrm>
            <a:off x="5713879" y="1082768"/>
            <a:ext cx="6202889" cy="4794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7B9B88-2AA0-4928-9E48-74B01C4D98AB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badi" panose="020B0604020104020204" pitchFamily="34" charset="0"/>
              </a:rPr>
              <a:t>"Refactoring" is the process of making the code more readable, maintainable, and efficient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7431D-B75E-24BF-F0DC-35B595600F95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154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9738-616F-13FA-D7FF-A0B815B7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6F5FC3ED-D6C7-6CC1-CD02-1D53BDD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96" y="3854968"/>
            <a:ext cx="925663" cy="1147707"/>
          </a:xfrm>
          <a:prstGeom prst="rect">
            <a:avLst/>
          </a:prstGeom>
        </p:spPr>
      </p:pic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A22F1D18-C761-6BF8-D2F2-4FF5F3C0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98" y="2500708"/>
            <a:ext cx="742950" cy="723900"/>
          </a:xfrm>
          <a:prstGeom prst="rect">
            <a:avLst/>
          </a:prstGeom>
        </p:spPr>
      </p:pic>
      <p:pic>
        <p:nvPicPr>
          <p:cNvPr id="16" name="Picture 15" descr="A silhouette of a person&#10;&#10;AI-generated content may be incorrect.">
            <a:extLst>
              <a:ext uri="{FF2B5EF4-FFF2-40B4-BE49-F238E27FC236}">
                <a16:creationId xmlns:a16="http://schemas.microsoft.com/office/drawing/2014/main" id="{AED92A9E-396A-B10C-F15F-E1026E73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55" y="1250602"/>
            <a:ext cx="742950" cy="723900"/>
          </a:xfrm>
          <a:prstGeom prst="rect">
            <a:avLst/>
          </a:prstGeom>
        </p:spPr>
      </p:pic>
      <p:pic>
        <p:nvPicPr>
          <p:cNvPr id="19" name="Picture 18" descr="A silhouette of a person&#10;&#10;AI-generated content may be incorrect.">
            <a:extLst>
              <a:ext uri="{FF2B5EF4-FFF2-40B4-BE49-F238E27FC236}">
                <a16:creationId xmlns:a16="http://schemas.microsoft.com/office/drawing/2014/main" id="{1C24FB98-B134-C202-36F6-83CCF274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89" y="3862693"/>
            <a:ext cx="609600" cy="70485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885B3CC6-9692-CD0B-5223-E8987C86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95" y="2496340"/>
            <a:ext cx="912837" cy="1100523"/>
          </a:xfrm>
          <a:prstGeom prst="rect">
            <a:avLst/>
          </a:prstGeom>
        </p:spPr>
      </p:pic>
      <p:pic>
        <p:nvPicPr>
          <p:cNvPr id="7" name="Picture 6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73E6D202-D9E1-93AF-ED6B-0F47CB4C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6" y="1225952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064D9-954D-34B9-D9D5-DB6DBE65E6C7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0F4A-5732-1A2A-EF44-CA409B772570}"/>
              </a:ext>
            </a:extLst>
          </p:cNvPr>
          <p:cNvSpPr txBox="1"/>
          <p:nvPr/>
        </p:nvSpPr>
        <p:spPr>
          <a:xfrm>
            <a:off x="695277" y="1172313"/>
            <a:ext cx="62570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Unstructured Synchronous 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E518A8-8375-B9DC-D991-4A63D2F0D88A}"/>
              </a:ext>
            </a:extLst>
          </p:cNvPr>
          <p:cNvCxnSpPr/>
          <p:nvPr/>
        </p:nvCxnSpPr>
        <p:spPr>
          <a:xfrm flipH="1">
            <a:off x="8797046" y="1262968"/>
            <a:ext cx="24764" cy="375971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2C33B5-BB00-B5F4-7879-487C62B030A2}"/>
              </a:ext>
            </a:extLst>
          </p:cNvPr>
          <p:cNvSpPr/>
          <p:nvPr/>
        </p:nvSpPr>
        <p:spPr>
          <a:xfrm>
            <a:off x="8695048" y="1386656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746CB-2271-4B64-B59C-8F87A22F3641}"/>
              </a:ext>
            </a:extLst>
          </p:cNvPr>
          <p:cNvSpPr/>
          <p:nvPr/>
        </p:nvSpPr>
        <p:spPr>
          <a:xfrm>
            <a:off x="8695047" y="2096104"/>
            <a:ext cx="235004" cy="16421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AC58F-B2B5-935A-D30D-D79291C0BB5A}"/>
              </a:ext>
            </a:extLst>
          </p:cNvPr>
          <p:cNvSpPr/>
          <p:nvPr/>
        </p:nvSpPr>
        <p:spPr>
          <a:xfrm>
            <a:off x="8695048" y="3742725"/>
            <a:ext cx="235004" cy="107287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C7868F-F5A5-99D3-1879-73DEA07A6FE2}"/>
              </a:ext>
            </a:extLst>
          </p:cNvPr>
          <p:cNvSpPr txBox="1"/>
          <p:nvPr/>
        </p:nvSpPr>
        <p:spPr>
          <a:xfrm>
            <a:off x="7105171" y="138641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DED02-7BEC-2E75-E1F9-37FBFB9702D8}"/>
              </a:ext>
            </a:extLst>
          </p:cNvPr>
          <p:cNvSpPr txBox="1"/>
          <p:nvPr/>
        </p:nvSpPr>
        <p:spPr>
          <a:xfrm>
            <a:off x="7105170" y="259510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2BA27-EC5F-A86C-92E3-A2ED8D018B3A}"/>
              </a:ext>
            </a:extLst>
          </p:cNvPr>
          <p:cNvSpPr txBox="1"/>
          <p:nvPr/>
        </p:nvSpPr>
        <p:spPr>
          <a:xfrm>
            <a:off x="7105169" y="3917655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UI App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AD02B-E0DC-D0A0-F71B-3D606DE4191D}"/>
              </a:ext>
            </a:extLst>
          </p:cNvPr>
          <p:cNvSpPr txBox="1"/>
          <p:nvPr/>
        </p:nvSpPr>
        <p:spPr>
          <a:xfrm>
            <a:off x="10855351" y="1973856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6C7FF4-80D0-AF30-831A-5B0BB572B771}"/>
              </a:ext>
            </a:extLst>
          </p:cNvPr>
          <p:cNvSpPr txBox="1"/>
          <p:nvPr/>
        </p:nvSpPr>
        <p:spPr>
          <a:xfrm>
            <a:off x="10820316" y="3471579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79C108-3703-920B-F532-436382AD219F}"/>
              </a:ext>
            </a:extLst>
          </p:cNvPr>
          <p:cNvSpPr txBox="1"/>
          <p:nvPr/>
        </p:nvSpPr>
        <p:spPr>
          <a:xfrm>
            <a:off x="10855350" y="4610200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63CCF-7E45-DDFA-42E2-6ADEC91E2C3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  <a:latin typeface="Abadi" panose="020B0604020104020204" pitchFamily="34" charset="0"/>
              </a:rPr>
              <a:t>"Refactoring" is the process of making the code more readable, maintainable, and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852F41-8817-B073-B811-D8E5E80CDD83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456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 animBg="1"/>
      <p:bldP spid="46" grpId="0" animBg="1"/>
      <p:bldP spid="47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DE0-734D-110C-3C23-78D06F81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96FA09-84EB-AA44-A6CA-855D9AF683C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F9614BB-8FC5-AD07-53E4-9162B54C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2" name="Picture 1" descr="r/spartanrace - Asheville Map">
            <a:extLst>
              <a:ext uri="{FF2B5EF4-FFF2-40B4-BE49-F238E27FC236}">
                <a16:creationId xmlns:a16="http://schemas.microsoft.com/office/drawing/2014/main" id="{E172D49E-0F20-7340-577C-BDD6A1C3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98" y="1717517"/>
            <a:ext cx="7881557" cy="4636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F7A79-65E4-C5A6-7447-B91AC1DB028C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99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A1F0-9559-28D5-3156-DB25102D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F13340C7-7C1D-4373-27E2-D8772B08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95" y="3764141"/>
            <a:ext cx="609600" cy="704850"/>
          </a:xfrm>
          <a:prstGeom prst="rect">
            <a:avLst/>
          </a:prstGeom>
        </p:spPr>
      </p:pic>
      <p:pic>
        <p:nvPicPr>
          <p:cNvPr id="15" name="Picture 14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005B264C-B607-14DF-295E-A9A0D62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42" y="1887172"/>
            <a:ext cx="925663" cy="1147707"/>
          </a:xfrm>
          <a:prstGeom prst="rect">
            <a:avLst/>
          </a:prstGeom>
        </p:spPr>
      </p:pic>
      <p:pic>
        <p:nvPicPr>
          <p:cNvPr id="6" name="Picture 5" descr="A black background with a rectangular object&#10;&#10;AI-generated content may be incorrect.">
            <a:extLst>
              <a:ext uri="{FF2B5EF4-FFF2-40B4-BE49-F238E27FC236}">
                <a16:creationId xmlns:a16="http://schemas.microsoft.com/office/drawing/2014/main" id="{BEAA5313-13A3-81DB-E577-22EFC5280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73" y="3707721"/>
            <a:ext cx="925663" cy="1147707"/>
          </a:xfrm>
          <a:prstGeom prst="rect">
            <a:avLst/>
          </a:prstGeom>
        </p:spPr>
      </p:pic>
      <p:pic>
        <p:nvPicPr>
          <p:cNvPr id="7" name="Picture 6" descr="A silhouette of a person&#10;&#10;AI-generated content may be incorrect.">
            <a:extLst>
              <a:ext uri="{FF2B5EF4-FFF2-40B4-BE49-F238E27FC236}">
                <a16:creationId xmlns:a16="http://schemas.microsoft.com/office/drawing/2014/main" id="{42224F4E-A036-9696-085C-3DB6F62CD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026" y="4735874"/>
            <a:ext cx="742950" cy="723900"/>
          </a:xfrm>
          <a:prstGeom prst="rect">
            <a:avLst/>
          </a:prstGeom>
        </p:spPr>
      </p:pic>
      <p:pic>
        <p:nvPicPr>
          <p:cNvPr id="14" name="Picture 13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7F56C7B-ACEF-4A56-6DE2-1E0F94B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2" y="4743936"/>
            <a:ext cx="912837" cy="1100523"/>
          </a:xfrm>
          <a:prstGeom prst="rect">
            <a:avLst/>
          </a:prstGeom>
        </p:spPr>
      </p:pic>
      <p:pic>
        <p:nvPicPr>
          <p:cNvPr id="13" name="Picture 12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38DEFFC-F135-DAAE-A3F6-6079165B5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14" y="2136893"/>
            <a:ext cx="912837" cy="1100523"/>
          </a:xfrm>
          <a:prstGeom prst="rect">
            <a:avLst/>
          </a:prstGeom>
        </p:spPr>
      </p:pic>
      <p:pic>
        <p:nvPicPr>
          <p:cNvPr id="12" name="Picture 11" descr="A black screen with a person in it&#10;&#10;AI-generated content may be incorrect.">
            <a:extLst>
              <a:ext uri="{FF2B5EF4-FFF2-40B4-BE49-F238E27FC236}">
                <a16:creationId xmlns:a16="http://schemas.microsoft.com/office/drawing/2014/main" id="{A8AD483D-4CE1-8206-98B9-50B32FDCA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968558"/>
            <a:ext cx="912837" cy="1100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57A41-099D-1190-B3F1-A5D5D39E6ED4}"/>
              </a:ext>
            </a:extLst>
          </p:cNvPr>
          <p:cNvSpPr txBox="1"/>
          <p:nvPr/>
        </p:nvSpPr>
        <p:spPr>
          <a:xfrm>
            <a:off x="580445" y="137364"/>
            <a:ext cx="106626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does pair programming look?</a:t>
            </a:r>
          </a:p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A1BC7-4638-97DB-3A41-7E2F5A18B223}"/>
              </a:ext>
            </a:extLst>
          </p:cNvPr>
          <p:cNvSpPr txBox="1"/>
          <p:nvPr/>
        </p:nvSpPr>
        <p:spPr>
          <a:xfrm>
            <a:off x="695277" y="1172313"/>
            <a:ext cx="66492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Many approaches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Driver/navigator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Ping/Pong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latin typeface="Abadi" panose="020B0604020104020204" pitchFamily="34" charset="0"/>
              </a:rPr>
              <a:t>Unstructured Synchronous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2400" dirty="0">
                <a:latin typeface="Abadi" panose="020B0604020104020204" pitchFamily="34" charset="0"/>
              </a:rPr>
              <a:t>Unstructured Asynchronous ("</a:t>
            </a:r>
            <a:r>
              <a:rPr lang="en-US" sz="2400" dirty="0" err="1">
                <a:latin typeface="Abadi" panose="020B0604020104020204" pitchFamily="34" charset="0"/>
              </a:rPr>
              <a:t>Pair"allel</a:t>
            </a:r>
            <a:r>
              <a:rPr lang="en-US" sz="2400" dirty="0">
                <a:latin typeface="Abadi" panose="020B0604020104020204" pitchFamily="34" charset="0"/>
              </a:rPr>
              <a:t>) </a:t>
            </a: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779D24-7FDC-EE5A-CEC0-09C2A7778271}"/>
              </a:ext>
            </a:extLst>
          </p:cNvPr>
          <p:cNvCxnSpPr/>
          <p:nvPr/>
        </p:nvCxnSpPr>
        <p:spPr>
          <a:xfrm>
            <a:off x="8602844" y="930141"/>
            <a:ext cx="10271" cy="269991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8D4BEC-7A6C-A149-7EAC-EB33EC4ABDE4}"/>
              </a:ext>
            </a:extLst>
          </p:cNvPr>
          <p:cNvSpPr/>
          <p:nvPr/>
        </p:nvSpPr>
        <p:spPr>
          <a:xfrm>
            <a:off x="8484841" y="1018794"/>
            <a:ext cx="235004" cy="705013"/>
          </a:xfrm>
          <a:prstGeom prst="rect">
            <a:avLst/>
          </a:prstGeom>
          <a:solidFill>
            <a:srgbClr val="AACDE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D5478-5ADA-7218-3030-57B34EA6C080}"/>
              </a:ext>
            </a:extLst>
          </p:cNvPr>
          <p:cNvSpPr/>
          <p:nvPr/>
        </p:nvSpPr>
        <p:spPr>
          <a:xfrm>
            <a:off x="8484840" y="1728242"/>
            <a:ext cx="235004" cy="1642185"/>
          </a:xfrm>
          <a:prstGeom prst="rect">
            <a:avLst/>
          </a:prstGeom>
          <a:solidFill>
            <a:srgbClr val="FC95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0C62EC-A190-5ADE-52B7-2DBF3F6B907D}"/>
              </a:ext>
            </a:extLst>
          </p:cNvPr>
          <p:cNvSpPr txBox="1"/>
          <p:nvPr/>
        </p:nvSpPr>
        <p:spPr>
          <a:xfrm>
            <a:off x="7175239" y="1009794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Exploratory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5552A-E3A3-F8BA-7C11-B3FFE6B5CDD1}"/>
              </a:ext>
            </a:extLst>
          </p:cNvPr>
          <p:cNvSpPr txBox="1"/>
          <p:nvPr/>
        </p:nvSpPr>
        <p:spPr>
          <a:xfrm>
            <a:off x="7175239" y="2227242"/>
            <a:ext cx="15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Model Building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0E9E6-23DB-7BA4-196D-0359E37D0498}"/>
              </a:ext>
            </a:extLst>
          </p:cNvPr>
          <p:cNvSpPr txBox="1"/>
          <p:nvPr/>
        </p:nvSpPr>
        <p:spPr>
          <a:xfrm>
            <a:off x="11107858" y="1958300"/>
            <a:ext cx="1081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UI App Creation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2C51D52-1B6E-5399-5DA2-BE7EE78E7C85}"/>
              </a:ext>
            </a:extLst>
          </p:cNvPr>
          <p:cNvCxnSpPr>
            <a:cxnSpLocks/>
          </p:cNvCxnSpPr>
          <p:nvPr/>
        </p:nvCxnSpPr>
        <p:spPr>
          <a:xfrm>
            <a:off x="10888843" y="1026484"/>
            <a:ext cx="10270" cy="2498470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1A81E0-2E67-0508-B56A-BAC91E1002C5}"/>
              </a:ext>
            </a:extLst>
          </p:cNvPr>
          <p:cNvSpPr/>
          <p:nvPr/>
        </p:nvSpPr>
        <p:spPr>
          <a:xfrm>
            <a:off x="10779599" y="1654825"/>
            <a:ext cx="274001" cy="1379915"/>
          </a:xfrm>
          <a:prstGeom prst="rect">
            <a:avLst/>
          </a:prstGeom>
          <a:solidFill>
            <a:srgbClr val="6FD7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3D4EAE-3170-7FAF-B73F-D54D636B9C66}"/>
              </a:ext>
            </a:extLst>
          </p:cNvPr>
          <p:cNvSpPr txBox="1"/>
          <p:nvPr/>
        </p:nvSpPr>
        <p:spPr>
          <a:xfrm>
            <a:off x="10776522" y="5076563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C60F-1F8E-14B1-A2DE-9EBA1115AC56}"/>
              </a:ext>
            </a:extLst>
          </p:cNvPr>
          <p:cNvSpPr txBox="1"/>
          <p:nvPr/>
        </p:nvSpPr>
        <p:spPr>
          <a:xfrm>
            <a:off x="10770584" y="3912032"/>
            <a:ext cx="1123546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Refactor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8156D-CE09-77FD-04B7-F6E1475A1655}"/>
              </a:ext>
            </a:extLst>
          </p:cNvPr>
          <p:cNvSpPr txBox="1"/>
          <p:nvPr/>
        </p:nvSpPr>
        <p:spPr>
          <a:xfrm>
            <a:off x="6446396" y="5866655"/>
            <a:ext cx="5355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  <a:latin typeface="Abadi" panose="020B0604020104020204" pitchFamily="34" charset="0"/>
              </a:rPr>
              <a:t>"Refactoring" is the process of making the code more readable, maintainable, and efficient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04965A-E420-A179-BFB7-11665F98A97B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49B260-358F-65FA-FECF-403519EF9A6B}"/>
              </a:ext>
            </a:extLst>
          </p:cNvPr>
          <p:cNvSpPr txBox="1"/>
          <p:nvPr/>
        </p:nvSpPr>
        <p:spPr>
          <a:xfrm>
            <a:off x="695277" y="4328437"/>
            <a:ext cx="6254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Goal: </a:t>
            </a:r>
          </a:p>
          <a:p>
            <a:r>
              <a:rPr lang="en-US" sz="2400" dirty="0">
                <a:latin typeface="Abadi" panose="020B0604020104020204" pitchFamily="34" charset="0"/>
              </a:rPr>
              <a:t>Everyone should be able to ride the bike</a:t>
            </a:r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FC035D1C-5EF6-3014-A737-CADD52465084}"/>
              </a:ext>
            </a:extLst>
          </p:cNvPr>
          <p:cNvSpPr/>
          <p:nvPr/>
        </p:nvSpPr>
        <p:spPr>
          <a:xfrm>
            <a:off x="857686" y="1586726"/>
            <a:ext cx="280714" cy="28197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4404B96B-218A-87CA-DDAE-C6308C5B4986}"/>
              </a:ext>
            </a:extLst>
          </p:cNvPr>
          <p:cNvSpPr/>
          <p:nvPr/>
        </p:nvSpPr>
        <p:spPr>
          <a:xfrm>
            <a:off x="857686" y="2690553"/>
            <a:ext cx="280714" cy="28197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5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/>
      <p:bldP spid="43" grpId="0"/>
      <p:bldP spid="44" grpId="0"/>
      <p:bldP spid="11" grpId="0" animBg="1"/>
      <p:bldP spid="45" grpId="0" animBg="1"/>
      <p:bldP spid="46" grpId="0" animBg="1"/>
      <p:bldP spid="48" grpId="0"/>
      <p:bldP spid="22" grpId="0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3B86-7C00-EB4F-FE2B-87B07A17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2C217-3E74-E14B-116A-658F0D650514}"/>
              </a:ext>
            </a:extLst>
          </p:cNvPr>
          <p:cNvSpPr/>
          <p:nvPr/>
        </p:nvSpPr>
        <p:spPr>
          <a:xfrm>
            <a:off x="4291687" y="1945313"/>
            <a:ext cx="4443637" cy="30575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C8494-F01A-30C8-6F4A-114D94D11661}"/>
              </a:ext>
            </a:extLst>
          </p:cNvPr>
          <p:cNvSpPr/>
          <p:nvPr/>
        </p:nvSpPr>
        <p:spPr>
          <a:xfrm rot="2460000">
            <a:off x="5400262" y="341124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0D3647-EAEB-18CE-C87F-51C99E75A429}"/>
              </a:ext>
            </a:extLst>
          </p:cNvPr>
          <p:cNvSpPr/>
          <p:nvPr/>
        </p:nvSpPr>
        <p:spPr>
          <a:xfrm rot="2460000">
            <a:off x="3692332" y="2009869"/>
            <a:ext cx="1190061" cy="2166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CD064-4D0E-58F2-E546-E413BC76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31" y="2339548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DF04A2B5-416C-EADB-BB2C-45638E105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93" y="775169"/>
            <a:ext cx="1204816" cy="1389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CBE44-846D-0642-34CA-4F2708363F33}"/>
              </a:ext>
            </a:extLst>
          </p:cNvPr>
          <p:cNvSpPr txBox="1"/>
          <p:nvPr/>
        </p:nvSpPr>
        <p:spPr>
          <a:xfrm>
            <a:off x="564538" y="2581029"/>
            <a:ext cx="2629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Pin Model Version</a:t>
            </a:r>
          </a:p>
          <a:p>
            <a:pPr algn="ctr"/>
            <a:r>
              <a:rPr lang="en-US" sz="2400">
                <a:latin typeface="Abadi" panose="020B0604020104020204" pitchFamily="34" charset="0"/>
              </a:rPr>
              <a:t>Create API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43BA-AA14-1234-10DC-EE255036C184}"/>
              </a:ext>
            </a:extLst>
          </p:cNvPr>
          <p:cNvSpPr txBox="1"/>
          <p:nvPr/>
        </p:nvSpPr>
        <p:spPr>
          <a:xfrm>
            <a:off x="564535" y="1135857"/>
            <a:ext cx="2620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Develop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C8AB0-96BA-97A5-A02C-A246D5D80F1F}"/>
              </a:ext>
            </a:extLst>
          </p:cNvPr>
          <p:cNvSpPr txBox="1"/>
          <p:nvPr/>
        </p:nvSpPr>
        <p:spPr>
          <a:xfrm>
            <a:off x="547017" y="3938615"/>
            <a:ext cx="2971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Call API</a:t>
            </a:r>
          </a:p>
          <a:p>
            <a:pPr algn="ctr"/>
            <a:r>
              <a:rPr lang="en-US" sz="2400">
                <a:latin typeface="Abadi" panose="020B0604020104020204" pitchFamily="34" charset="0"/>
              </a:rPr>
              <a:t>Display Model Preds </a:t>
            </a:r>
          </a:p>
          <a:p>
            <a:pPr algn="ctr"/>
            <a:endParaRPr lang="en-US" sz="2400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70BF6-D915-499D-7D51-7C5A8550A737}"/>
              </a:ext>
            </a:extLst>
          </p:cNvPr>
          <p:cNvSpPr txBox="1"/>
          <p:nvPr/>
        </p:nvSpPr>
        <p:spPr>
          <a:xfrm>
            <a:off x="2903303" y="6166248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6A226-609C-94C9-DF72-7FB27381B19E}"/>
              </a:ext>
            </a:extLst>
          </p:cNvPr>
          <p:cNvSpPr txBox="1"/>
          <p:nvPr/>
        </p:nvSpPr>
        <p:spPr>
          <a:xfrm>
            <a:off x="4830199" y="6175005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1 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A85A4-CC83-25D3-244E-55DAD2DF8542}"/>
              </a:ext>
            </a:extLst>
          </p:cNvPr>
          <p:cNvSpPr txBox="1"/>
          <p:nvPr/>
        </p:nvSpPr>
        <p:spPr>
          <a:xfrm>
            <a:off x="6932267" y="6175004"/>
            <a:ext cx="145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Abadi" panose="020B0604020104020204" pitchFamily="34" charset="0"/>
              </a:rPr>
              <a:t>2 weeks</a:t>
            </a:r>
          </a:p>
        </p:txBody>
      </p:sp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CBE41CFA-6B42-B852-89A9-BAF505E71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144" y="6063593"/>
            <a:ext cx="590332" cy="581573"/>
          </a:xfrm>
          <a:prstGeom prst="rect">
            <a:avLst/>
          </a:prstGeom>
        </p:spPr>
      </p:pic>
      <p:pic>
        <p:nvPicPr>
          <p:cNvPr id="25" name="Graphic 24" descr="Clock with solid fill">
            <a:extLst>
              <a:ext uri="{FF2B5EF4-FFF2-40B4-BE49-F238E27FC236}">
                <a16:creationId xmlns:a16="http://schemas.microsoft.com/office/drawing/2014/main" id="{B65A9480-240E-9064-38E4-991DD844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0315" y="6098625"/>
            <a:ext cx="590332" cy="58157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3705D8E-8356-1DF3-980F-01096D87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696" y="6081109"/>
            <a:ext cx="590332" cy="581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B0C973-3511-BED9-FE55-24F85A7F3138}"/>
              </a:ext>
            </a:extLst>
          </p:cNvPr>
          <p:cNvSpPr txBox="1"/>
          <p:nvPr/>
        </p:nvSpPr>
        <p:spPr>
          <a:xfrm>
            <a:off x="4242367" y="6191375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Abadi" panose="020B0604020104020204" pitchFamily="34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A7E4AD-5D9A-805C-6024-9C09139C0F55}"/>
              </a:ext>
            </a:extLst>
          </p:cNvPr>
          <p:cNvSpPr txBox="1"/>
          <p:nvPr/>
        </p:nvSpPr>
        <p:spPr>
          <a:xfrm>
            <a:off x="6064160" y="6165098"/>
            <a:ext cx="4111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Abadi" panose="020B0604020104020204" pitchFamily="34" charset="0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8FBCD-51A3-4C4B-0BAA-086615409626}"/>
              </a:ext>
            </a:extLst>
          </p:cNvPr>
          <p:cNvSpPr txBox="1"/>
          <p:nvPr/>
        </p:nvSpPr>
        <p:spPr>
          <a:xfrm>
            <a:off x="9259786" y="2791360"/>
            <a:ext cx="26409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badi" panose="020B0604020104020204" pitchFamily="34" charset="0"/>
              </a:rPr>
              <a:t>KF lead</a:t>
            </a:r>
          </a:p>
          <a:p>
            <a:r>
              <a:rPr lang="en-US" sz="2400" b="1" dirty="0">
                <a:solidFill>
                  <a:srgbClr val="00B050"/>
                </a:solidFill>
                <a:latin typeface="Abadi" panose="020B0604020104020204" pitchFamily="34" charset="0"/>
              </a:rPr>
              <a:t>KC lead</a:t>
            </a: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Learn together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0E6-EBC7-B56A-5725-33A29B933EE4}"/>
              </a:ext>
            </a:extLst>
          </p:cNvPr>
          <p:cNvSpPr txBox="1"/>
          <p:nvPr/>
        </p:nvSpPr>
        <p:spPr>
          <a:xfrm>
            <a:off x="580445" y="137364"/>
            <a:ext cx="112243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Case Study Solution: Self-Sufficient Deployment with Pair Programming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5943D-AF0C-6446-D3C5-854CC52DD2D0}"/>
              </a:ext>
            </a:extLst>
          </p:cNvPr>
          <p:cNvSpPr/>
          <p:nvPr/>
        </p:nvSpPr>
        <p:spPr>
          <a:xfrm>
            <a:off x="554198" y="774959"/>
            <a:ext cx="3550612" cy="1375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8CF798-58F7-10CF-B8D8-91BECA60A4D5}"/>
              </a:ext>
            </a:extLst>
          </p:cNvPr>
          <p:cNvSpPr/>
          <p:nvPr/>
        </p:nvSpPr>
        <p:spPr>
          <a:xfrm>
            <a:off x="562955" y="3840473"/>
            <a:ext cx="7835359" cy="10428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C1B-D726-E5DF-F639-241AE58BFEB1}"/>
              </a:ext>
            </a:extLst>
          </p:cNvPr>
          <p:cNvSpPr/>
          <p:nvPr/>
        </p:nvSpPr>
        <p:spPr>
          <a:xfrm>
            <a:off x="554196" y="2339547"/>
            <a:ext cx="5270176" cy="13088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" panose="020B0604020104020204" pitchFamily="34" charset="0"/>
            </a:endParaRPr>
          </a:p>
        </p:txBody>
      </p:sp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13945BCB-F6C8-1088-AB12-F0F82C863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654" y="3753884"/>
            <a:ext cx="2085583" cy="1218697"/>
          </a:xfrm>
          <a:prstGeom prst="rect">
            <a:avLst/>
          </a:prstGeom>
        </p:spPr>
      </p:pic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2BF9B5AE-9040-29F5-3E2C-F3D69D725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307" y="2112764"/>
            <a:ext cx="2423646" cy="321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E16BB-CBCB-7443-5BE7-E7179B544FA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76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9" grpId="0" animBg="1"/>
      <p:bldP spid="7" grpId="0"/>
      <p:bldP spid="10" grpId="0"/>
      <p:bldP spid="14" grpId="0"/>
      <p:bldP spid="21" grpId="0"/>
      <p:bldP spid="22" grpId="0"/>
      <p:bldP spid="23" grpId="0"/>
      <p:bldP spid="30" grpId="0"/>
      <p:bldP spid="31" grpId="0"/>
      <p:bldP spid="41" grpId="0" animBg="1"/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12DC0-C3FC-EA69-D87A-62C76D69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0DA26-C428-3ADA-C5CA-367B9D04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60" y="1253995"/>
            <a:ext cx="2886075" cy="278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375A0-0173-E5AC-2C3C-BA313C6927F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badi" panose="020B0604020104020204" pitchFamily="34" charset="0"/>
              </a:rPr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F58B4-8E00-30F4-C5E1-9B5B561363F9}"/>
              </a:ext>
            </a:extLst>
          </p:cNvPr>
          <p:cNvSpPr txBox="1"/>
          <p:nvPr/>
        </p:nvSpPr>
        <p:spPr>
          <a:xfrm>
            <a:off x="342900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97CB2-ED08-F298-365D-2FA3CFEB625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0536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314B-43A5-2212-191F-014DC84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headphones&#10;&#10;AI-generated content may be incorrect.">
            <a:extLst>
              <a:ext uri="{FF2B5EF4-FFF2-40B4-BE49-F238E27FC236}">
                <a16:creationId xmlns:a16="http://schemas.microsoft.com/office/drawing/2014/main" id="{9C123BCB-AF0E-6EF9-7A40-F7563286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99AD5-9774-C62A-A64B-434DA1E71E7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769F-7393-431C-3FE1-9501FEE11908}"/>
              </a:ext>
            </a:extLst>
          </p:cNvPr>
          <p:cNvSpPr txBox="1"/>
          <p:nvPr/>
        </p:nvSpPr>
        <p:spPr>
          <a:xfrm>
            <a:off x="342900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Embrace friction </a:t>
            </a:r>
          </a:p>
          <a:p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6F191-4BA2-E834-33EB-FFBCBBC02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" y="3663030"/>
            <a:ext cx="3662112" cy="2853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4121CD-FA04-1A18-AD83-5467D23E99EF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737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D0E3-C809-0164-EE36-E6A3CCC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ying on a pole&#10;&#10;AI-generated content may be incorrect.">
            <a:extLst>
              <a:ext uri="{FF2B5EF4-FFF2-40B4-BE49-F238E27FC236}">
                <a16:creationId xmlns:a16="http://schemas.microsoft.com/office/drawing/2014/main" id="{2D65D3D5-F337-5956-6B40-102CD23C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" y="3668649"/>
            <a:ext cx="3667125" cy="284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3E8B6-4B30-E796-E5CC-B6774187AA7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badi" panose="020B0604020104020204" pitchFamily="34" charset="0"/>
              </a:rPr>
              <a:t>Lesson #1: “Pairing” is a mindset, not a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471AE-0F7A-BB04-E184-826F43098274}"/>
              </a:ext>
            </a:extLst>
          </p:cNvPr>
          <p:cNvSpPr txBox="1"/>
          <p:nvPr/>
        </p:nvSpPr>
        <p:spPr>
          <a:xfrm>
            <a:off x="342900" y="1038266"/>
            <a:ext cx="59768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Follow the vibe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Embrace friction 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Slow down to speed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DDDD5-D3B2-80B0-B2EB-FCA94E4D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7" y="2593778"/>
            <a:ext cx="3059503" cy="2892621"/>
          </a:xfrm>
          <a:prstGeom prst="rect">
            <a:avLst/>
          </a:prstGeom>
        </p:spPr>
      </p:pic>
      <p:pic>
        <p:nvPicPr>
          <p:cNvPr id="2" name="Picture 1" descr="A cat wearing headphones&#10;&#10;AI-generated content may be incorrect.">
            <a:extLst>
              <a:ext uri="{FF2B5EF4-FFF2-40B4-BE49-F238E27FC236}">
                <a16:creationId xmlns:a16="http://schemas.microsoft.com/office/drawing/2014/main" id="{52058536-01DF-036C-C677-13011B7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59" y="1255696"/>
            <a:ext cx="2886075" cy="278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BD7D5-E8D9-0F26-0A4D-A1D8A5D37A82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2269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7858-8169-CCCA-4D62-85A9CD0C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5F25F4D-1AEF-CDB1-9374-A6756A6914E8}"/>
              </a:ext>
            </a:extLst>
          </p:cNvPr>
          <p:cNvSpPr/>
          <p:nvPr/>
        </p:nvSpPr>
        <p:spPr>
          <a:xfrm>
            <a:off x="7507255" y="2075378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1B0D5-0558-22B6-F502-F99F23B2AF4F}"/>
              </a:ext>
            </a:extLst>
          </p:cNvPr>
          <p:cNvSpPr/>
          <p:nvPr/>
        </p:nvSpPr>
        <p:spPr>
          <a:xfrm>
            <a:off x="6991836" y="207815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274A7-DD65-E0C3-B573-E51DF08B5A71}"/>
              </a:ext>
            </a:extLst>
          </p:cNvPr>
          <p:cNvSpPr/>
          <p:nvPr/>
        </p:nvSpPr>
        <p:spPr>
          <a:xfrm>
            <a:off x="2891715" y="2084032"/>
            <a:ext cx="2992723" cy="3027606"/>
          </a:xfrm>
          <a:prstGeom prst="ellipse">
            <a:avLst/>
          </a:prstGeom>
          <a:solidFill>
            <a:srgbClr val="AACDEC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D68FB-F94E-F1F7-4E57-4081670C1EE3}"/>
              </a:ext>
            </a:extLst>
          </p:cNvPr>
          <p:cNvSpPr/>
          <p:nvPr/>
        </p:nvSpPr>
        <p:spPr>
          <a:xfrm>
            <a:off x="1400250" y="2101039"/>
            <a:ext cx="2996883" cy="3027606"/>
          </a:xfrm>
          <a:prstGeom prst="ellipse">
            <a:avLst/>
          </a:prstGeom>
          <a:solidFill>
            <a:srgbClr val="FC9580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26380-D4E7-2556-FC03-D9FEFCB50ABD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#2: Know Your Strengths; Adapt for Your Weaknesses</a:t>
            </a:r>
          </a:p>
        </p:txBody>
      </p:sp>
      <p:pic>
        <p:nvPicPr>
          <p:cNvPr id="10" name="Picture 9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15F82EFE-080E-D947-86DD-40AE7AEE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82" y="2901075"/>
            <a:ext cx="1204816" cy="1389286"/>
          </a:xfrm>
          <a:prstGeom prst="rect">
            <a:avLst/>
          </a:prstGeom>
        </p:spPr>
      </p:pic>
      <p:pic>
        <p:nvPicPr>
          <p:cNvPr id="16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7D1D869C-F131-B15B-0BE5-9E77F788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2" y="2262340"/>
            <a:ext cx="1143769" cy="1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Brand • Streamlit">
            <a:extLst>
              <a:ext uri="{FF2B5EF4-FFF2-40B4-BE49-F238E27FC236}">
                <a16:creationId xmlns:a16="http://schemas.microsoft.com/office/drawing/2014/main" id="{8615D07B-1CD8-1A79-9978-EC03CB12E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26" y="3135847"/>
            <a:ext cx="1183758" cy="710010"/>
          </a:xfrm>
          <a:prstGeom prst="rect">
            <a:avLst/>
          </a:prstGeom>
        </p:spPr>
      </p:pic>
      <p:pic>
        <p:nvPicPr>
          <p:cNvPr id="14" name="Picture 13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02144FB1-D1B0-7660-F229-B5A14211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6" y="2274590"/>
            <a:ext cx="1086601" cy="1252970"/>
          </a:xfrm>
          <a:prstGeom prst="rect">
            <a:avLst/>
          </a:prstGeom>
        </p:spPr>
      </p:pic>
      <p:pic>
        <p:nvPicPr>
          <p:cNvPr id="17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874157F1-113C-9F73-9B2E-3915ECB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73" y="3595718"/>
            <a:ext cx="1085607" cy="125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rand • Streamlit">
            <a:extLst>
              <a:ext uri="{FF2B5EF4-FFF2-40B4-BE49-F238E27FC236}">
                <a16:creationId xmlns:a16="http://schemas.microsoft.com/office/drawing/2014/main" id="{26AC5A98-D51B-66B6-BD09-439D190D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674" y="3206119"/>
            <a:ext cx="1183758" cy="7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1F55B-59BB-A9AA-68CE-4D765490CBBF}"/>
              </a:ext>
            </a:extLst>
          </p:cNvPr>
          <p:cNvSpPr txBox="1"/>
          <p:nvPr/>
        </p:nvSpPr>
        <p:spPr>
          <a:xfrm>
            <a:off x="1921608" y="1388687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Before Pair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1795-EB4B-9004-2555-A51CEF403978}"/>
              </a:ext>
            </a:extLst>
          </p:cNvPr>
          <p:cNvSpPr txBox="1"/>
          <p:nvPr/>
        </p:nvSpPr>
        <p:spPr>
          <a:xfrm>
            <a:off x="7179652" y="1392518"/>
            <a:ext cx="395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After Pair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6BE79-3132-6C4E-070D-4DCE6438B24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665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27E5-8FF5-8B1D-8F3D-C476C7812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783F7-FAFD-7432-45DD-ED80ACC6FBD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#3:</a:t>
            </a:r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2800" dirty="0">
                <a:latin typeface="Abadi" panose="020B0604020104020204" pitchFamily="34" charset="0"/>
              </a:rPr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BF82B-62D0-04A7-E636-49D6FC8F7058}"/>
              </a:ext>
            </a:extLst>
          </p:cNvPr>
          <p:cNvSpPr txBox="1"/>
          <p:nvPr/>
        </p:nvSpPr>
        <p:spPr>
          <a:xfrm>
            <a:off x="347896" y="1038266"/>
            <a:ext cx="5976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Refactor often</a:t>
            </a:r>
            <a:endParaRPr lang="en-US" dirty="0">
              <a:latin typeface="Abadi" panose="020B0604020104020204" pitchFamily="34" charset="0"/>
            </a:endParaRPr>
          </a:p>
          <a:p>
            <a:pPr marL="742950" lvl="1" indent="-285750">
              <a:buFont typeface="Courier New"/>
              <a:buChar char="o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4" name="Picture 3" descr="10 Massive Dam Failures Caught On Camera">
            <a:extLst>
              <a:ext uri="{FF2B5EF4-FFF2-40B4-BE49-F238E27FC236}">
                <a16:creationId xmlns:a16="http://schemas.microsoft.com/office/drawing/2014/main" id="{F0F3D231-648B-E1CD-83BE-8506E4DA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78" y="3428101"/>
            <a:ext cx="4262168" cy="3078552"/>
          </a:xfrm>
          <a:prstGeom prst="rect">
            <a:avLst/>
          </a:prstGeom>
        </p:spPr>
      </p:pic>
      <p:pic>
        <p:nvPicPr>
          <p:cNvPr id="5" name="Picture 4" descr="Most Common Reasons for a Leaky Faucet and How to Stop the Drip">
            <a:extLst>
              <a:ext uri="{FF2B5EF4-FFF2-40B4-BE49-F238E27FC236}">
                <a16:creationId xmlns:a16="http://schemas.microsoft.com/office/drawing/2014/main" id="{B788135F-B8A9-74D6-17A1-173275B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51" y="328784"/>
            <a:ext cx="4281576" cy="2778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50680C-B567-2E63-C9AC-8E1F19A6566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11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19D4-7A00-A98A-45E3-9AF14808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1D1A5-E22E-F728-30D0-4DA1E352F6D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 #3:</a:t>
            </a:r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sz="2800" dirty="0">
                <a:latin typeface="Abadi" panose="020B0604020104020204" pitchFamily="34" charset="0"/>
              </a:rPr>
              <a:t>Create Checkpoints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FAEF7-4F62-412B-4B21-802F6F03A15E}"/>
              </a:ext>
            </a:extLst>
          </p:cNvPr>
          <p:cNvSpPr txBox="1"/>
          <p:nvPr/>
        </p:nvSpPr>
        <p:spPr>
          <a:xfrm>
            <a:off x="347896" y="1038266"/>
            <a:ext cx="59768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Refactor often</a:t>
            </a:r>
            <a:endParaRPr lang="en-US" dirty="0">
              <a:latin typeface="Abadi" panose="020B0604020104020204" pitchFamily="34" charset="0"/>
            </a:endParaRP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Implement standards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10" name="Picture 9" descr="A screenshot of a computer project description&#10;&#10;AI-generated content may be incorrect.">
            <a:extLst>
              <a:ext uri="{FF2B5EF4-FFF2-40B4-BE49-F238E27FC236}">
                <a16:creationId xmlns:a16="http://schemas.microsoft.com/office/drawing/2014/main" id="{E6177F23-A868-3261-E5C4-EC73DCB1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1" y="833887"/>
            <a:ext cx="6541938" cy="58084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468A4-D7D0-DF58-6A50-C34F04ABB528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5603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94473-8AD1-6CFF-3456-543F61ED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B188C-BCB7-B6F7-C045-149A279F8510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Want to Learn More?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DA24EE48-0595-54DE-3EF3-E8AC000B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1EA91-77FF-8541-BB88-D6975E8D0DA8}"/>
              </a:ext>
            </a:extLst>
          </p:cNvPr>
          <p:cNvSpPr txBox="1"/>
          <p:nvPr/>
        </p:nvSpPr>
        <p:spPr>
          <a:xfrm>
            <a:off x="580445" y="1142621"/>
            <a:ext cx="5642593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Slides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Links to Articles about Pair Programming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README template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Technical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41927-290F-A51A-2619-0E1DA7A3D2CE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3137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ED06-0C9A-B00F-A389-C476692AF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89AEA-C99C-286C-97EC-7F6B5FF1DCF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Want to Learn More?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3" descr="A person carrying a person on his back&#10;&#10;AI-generated content may be incorrect.">
            <a:extLst>
              <a:ext uri="{FF2B5EF4-FFF2-40B4-BE49-F238E27FC236}">
                <a16:creationId xmlns:a16="http://schemas.microsoft.com/office/drawing/2014/main" id="{4769E398-4B05-445B-BF1B-20DCBF0C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5" b="17241"/>
          <a:stretch>
            <a:fillRect/>
          </a:stretch>
        </p:blipFill>
        <p:spPr>
          <a:xfrm>
            <a:off x="1077857" y="1070657"/>
            <a:ext cx="3936614" cy="5037576"/>
          </a:xfrm>
          <a:prstGeom prst="rect">
            <a:avLst/>
          </a:prstGeom>
        </p:spPr>
      </p:pic>
      <p:pic>
        <p:nvPicPr>
          <p:cNvPr id="7" name="Picture 6" descr="A qr code with a cat logo&#10;&#10;AI-generated content may be incorrect.">
            <a:extLst>
              <a:ext uri="{FF2B5EF4-FFF2-40B4-BE49-F238E27FC236}">
                <a16:creationId xmlns:a16="http://schemas.microsoft.com/office/drawing/2014/main" id="{A8BCF708-A1E5-0CEB-0B8E-6EED05319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4" y="1070657"/>
            <a:ext cx="5037576" cy="5037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1D541C-32CC-EDF8-7694-6EC04AAB5FA0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221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C1AB-E55A-AA93-A760-AA8A303C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AFA28F-8741-A46E-7E58-DDCE1A727359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D0628771-391D-776D-3D2C-AC76D697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6"/>
            <a:ext cx="7873981" cy="21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12" name="Picture 11" descr="Spartan Race Obstacles: The List + What You Should Know">
            <a:extLst>
              <a:ext uri="{FF2B5EF4-FFF2-40B4-BE49-F238E27FC236}">
                <a16:creationId xmlns:a16="http://schemas.microsoft.com/office/drawing/2014/main" id="{61232850-F247-6357-E96C-21683956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1" y="1005435"/>
            <a:ext cx="7328994" cy="5136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DE0D0-2112-58F2-86A7-301E30F887D7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081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7E539-75DC-F1E1-7199-09CBB70C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exagon with colorful lines&#10;&#10;AI-generated content may be incorrect.">
            <a:extLst>
              <a:ext uri="{FF2B5EF4-FFF2-40B4-BE49-F238E27FC236}">
                <a16:creationId xmlns:a16="http://schemas.microsoft.com/office/drawing/2014/main" id="{5A0ECC37-9924-3883-4773-A0895640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81" y="125630"/>
            <a:ext cx="828896" cy="94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88A68-0996-4BA6-758D-433DD316DA13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B0F2D9-3B11-EE56-C252-C6ADBE767CF8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CFE9E5C3-4055-F30F-7495-7C672B3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3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AAF48D83-6257-FA82-356B-BD41B325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1178560"/>
            <a:ext cx="6136640" cy="5466080"/>
          </a:xfrm>
          <a:prstGeom prst="rect">
            <a:avLst/>
          </a:prstGeom>
        </p:spPr>
      </p:pic>
      <p:pic>
        <p:nvPicPr>
          <p:cNvPr id="3" name="Picture 2" descr="File:R logo.svg - Wikimedia Commons">
            <a:extLst>
              <a:ext uri="{FF2B5EF4-FFF2-40B4-BE49-F238E27FC236}">
                <a16:creationId xmlns:a16="http://schemas.microsoft.com/office/drawing/2014/main" id="{625E5BDB-DC34-547F-FD90-C45700EB2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45" y="293370"/>
            <a:ext cx="920750" cy="612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38F7-C9C6-42CE-E444-C24AAA1048A2}"/>
              </a:ext>
            </a:extLst>
          </p:cNvPr>
          <p:cNvSpPr/>
          <p:nvPr/>
        </p:nvSpPr>
        <p:spPr>
          <a:xfrm>
            <a:off x="5201920" y="5696174"/>
            <a:ext cx="6136640" cy="94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694ED-1B87-97AB-1A24-2FBD89DB966D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47419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5261-B81C-4776-7E4F-FF56356A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FCB54B-C327-DC8B-CCD6-0B714B14904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CE419-9A02-5509-81FA-8564DDAD61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32D55-BEA7-84B0-DF63-4A09206B1F17}"/>
              </a:ext>
            </a:extLst>
          </p:cNvPr>
          <p:cNvSpPr txBox="1"/>
          <p:nvPr/>
        </p:nvSpPr>
        <p:spPr>
          <a:xfrm>
            <a:off x="5273894" y="1718222"/>
            <a:ext cx="6768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https://docs.posit.co/ide/user/ide/guide/publish/connecting.html</a:t>
            </a:r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  <a:ea typeface="+mn-lt"/>
                <a:cs typeface="+mn-lt"/>
              </a:rPr>
              <a:t> </a:t>
            </a:r>
            <a:endParaRPr lang="en-US" dirty="0">
              <a:solidFill>
                <a:srgbClr val="0070C0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 descr="Python - Posit">
            <a:extLst>
              <a:ext uri="{FF2B5EF4-FFF2-40B4-BE49-F238E27FC236}">
                <a16:creationId xmlns:a16="http://schemas.microsoft.com/office/drawing/2014/main" id="{E869129C-3408-C183-2059-080CFA5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67" y="140213"/>
            <a:ext cx="2423646" cy="321891"/>
          </a:xfrm>
          <a:prstGeom prst="rect">
            <a:avLst/>
          </a:prstGeom>
        </p:spPr>
      </p:pic>
      <p:pic>
        <p:nvPicPr>
          <p:cNvPr id="5" name="Picture 4" descr="Global options menu">
            <a:extLst>
              <a:ext uri="{FF2B5EF4-FFF2-40B4-BE49-F238E27FC236}">
                <a16:creationId xmlns:a16="http://schemas.microsoft.com/office/drawing/2014/main" id="{B72AC8EE-4667-1518-203C-E4F12991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468936"/>
            <a:ext cx="2743200" cy="3253878"/>
          </a:xfrm>
          <a:prstGeom prst="rect">
            <a:avLst/>
          </a:prstGeom>
        </p:spPr>
      </p:pic>
      <p:pic>
        <p:nvPicPr>
          <p:cNvPr id="6" name="Picture 5" descr="The Global options menu, highlighting the Publishing tab and the Connect... button">
            <a:extLst>
              <a:ext uri="{FF2B5EF4-FFF2-40B4-BE49-F238E27FC236}">
                <a16:creationId xmlns:a16="http://schemas.microsoft.com/office/drawing/2014/main" id="{3032C1E8-FD78-359E-7413-6BAC54DA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597807"/>
            <a:ext cx="3086099" cy="3262835"/>
          </a:xfrm>
          <a:prstGeom prst="rect">
            <a:avLst/>
          </a:prstGeom>
        </p:spPr>
      </p:pic>
      <p:pic>
        <p:nvPicPr>
          <p:cNvPr id="7" name="Picture 6" descr="Publishing account configuration">
            <a:extLst>
              <a:ext uri="{FF2B5EF4-FFF2-40B4-BE49-F238E27FC236}">
                <a16:creationId xmlns:a16="http://schemas.microsoft.com/office/drawing/2014/main" id="{90184463-4CF7-1E11-4391-E429D0D1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550" y="4112546"/>
            <a:ext cx="2981324" cy="22333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5C3F89-AA12-A32B-CCD4-1A77958FB344}"/>
              </a:ext>
            </a:extLst>
          </p:cNvPr>
          <p:cNvSpPr/>
          <p:nvPr/>
        </p:nvSpPr>
        <p:spPr>
          <a:xfrm>
            <a:off x="3186033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953E7E-C7E3-73FF-9148-D8D3B4E01183}"/>
              </a:ext>
            </a:extLst>
          </p:cNvPr>
          <p:cNvSpPr/>
          <p:nvPr/>
        </p:nvSpPr>
        <p:spPr>
          <a:xfrm>
            <a:off x="7777082" y="5120786"/>
            <a:ext cx="1030466" cy="283903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A2E56-98E2-F6CD-F1EF-1C5735A391B8}"/>
              </a:ext>
            </a:extLst>
          </p:cNvPr>
          <p:cNvSpPr/>
          <p:nvPr/>
        </p:nvSpPr>
        <p:spPr>
          <a:xfrm>
            <a:off x="262795" y="3955926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387667-40CD-FEF0-1428-87D844239FD2}"/>
              </a:ext>
            </a:extLst>
          </p:cNvPr>
          <p:cNvSpPr/>
          <p:nvPr/>
        </p:nvSpPr>
        <p:spPr>
          <a:xfrm>
            <a:off x="412042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C81B68-3B18-C7D6-81DF-2EC1C3AA5F4A}"/>
              </a:ext>
            </a:extLst>
          </p:cNvPr>
          <p:cNvSpPr/>
          <p:nvPr/>
        </p:nvSpPr>
        <p:spPr>
          <a:xfrm>
            <a:off x="8546740" y="3955925"/>
            <a:ext cx="368023" cy="315448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79E78-3132-5294-CF64-4022FB86C921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507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71B6-90D5-CE95-0FE8-B59E874A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C029BD-7CC9-1AA3-A6B2-461714CBF5FB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B6E19-DC4F-5F97-EDEB-600346178683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1AE8C5D1-97EC-2B68-8FCD-DCFE1634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BA8E4DEF-4737-C264-FB27-BAD2F3AB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317A18CC-76C7-7AF5-1374-31E4BF80C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1317625"/>
            <a:ext cx="7592060" cy="1824355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00C7A-32A1-5A74-CA11-A547F765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595" y="3779520"/>
            <a:ext cx="4781550" cy="2948940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9A67B8D4-E354-469C-0D49-6D5C564A9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F019-00C5-F3FB-9BFE-AE5AFA392B20}"/>
              </a:ext>
            </a:extLst>
          </p:cNvPr>
          <p:cNvSpPr txBox="1"/>
          <p:nvPr/>
        </p:nvSpPr>
        <p:spPr>
          <a:xfrm>
            <a:off x="9063869" y="3746911"/>
            <a:ext cx="2979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  <a:ea typeface="Calibri"/>
                <a:cs typeface="Calibri"/>
              </a:rPr>
              <a:t>R code to pin the model</a:t>
            </a:r>
            <a:r>
              <a:rPr lang="en-US" sz="2000" dirty="0">
                <a:latin typeface="Abadi" panose="020B0604020104020204" pitchFamily="34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D3DB8-90A0-52CA-25B8-89168E5F2EDF}"/>
              </a:ext>
            </a:extLst>
          </p:cNvPr>
          <p:cNvSpPr txBox="1"/>
          <p:nvPr/>
        </p:nvSpPr>
        <p:spPr>
          <a:xfrm>
            <a:off x="-3931" y="4670835"/>
            <a:ext cx="3894227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Posit Connect view of pinned </a:t>
            </a:r>
            <a:r>
              <a:rPr lang="en-US" sz="2000" dirty="0">
                <a:latin typeface="Abadi" panose="020B0604020104020204" pitchFamily="34" charset="0"/>
                <a:ea typeface="Calibri"/>
                <a:cs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Notice the metadata section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Posit Connect provides the code you need to read the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CD5AB-620D-442D-129C-841F9BE5333A}"/>
              </a:ext>
            </a:extLst>
          </p:cNvPr>
          <p:cNvCxnSpPr/>
          <p:nvPr/>
        </p:nvCxnSpPr>
        <p:spPr>
          <a:xfrm>
            <a:off x="3219667" y="5196798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23FF7-E94F-2627-D5A3-E44D45B60082}"/>
              </a:ext>
            </a:extLst>
          </p:cNvPr>
          <p:cNvCxnSpPr>
            <a:cxnSpLocks/>
          </p:cNvCxnSpPr>
          <p:nvPr/>
        </p:nvCxnSpPr>
        <p:spPr>
          <a:xfrm flipH="1" flipV="1">
            <a:off x="9905494" y="3146835"/>
            <a:ext cx="610323" cy="554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B1DF2-728E-91F1-531A-5E730B156A52}"/>
              </a:ext>
            </a:extLst>
          </p:cNvPr>
          <p:cNvCxnSpPr>
            <a:cxnSpLocks/>
          </p:cNvCxnSpPr>
          <p:nvPr/>
        </p:nvCxnSpPr>
        <p:spPr>
          <a:xfrm>
            <a:off x="3219666" y="5958797"/>
            <a:ext cx="751752" cy="1884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65252E-5496-B28E-AEC5-A0D205DF347C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8064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A5AF-7BBA-481E-A090-30DCEF83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C76A9E-AB20-EB55-C60C-7B971F35C9C4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3B1FD-F89D-5714-8C65-9EAA3F5C5BD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666F6F44-888A-74AD-B9B6-EAA9317E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F15890AC-2148-1E24-845B-B36D02CD8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487" y="343413"/>
            <a:ext cx="2423646" cy="32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373E2-92E5-30DA-59B0-9EF0CDA4C40E}"/>
              </a:ext>
            </a:extLst>
          </p:cNvPr>
          <p:cNvSpPr txBox="1"/>
          <p:nvPr/>
        </p:nvSpPr>
        <p:spPr>
          <a:xfrm>
            <a:off x="6241590" y="893182"/>
            <a:ext cx="4582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https://docs.posit.co/connect/user/vetiver/</a:t>
            </a:r>
            <a:r>
              <a:rPr lang="en-US" dirty="0">
                <a:solidFill>
                  <a:srgbClr val="0070C0"/>
                </a:solidFill>
                <a:latin typeface="Abadi" panose="020B0604020104020204" pitchFamily="34" charset="0"/>
              </a:rPr>
              <a:t> 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75C7CD8C-CFE3-B535-9A06-74BB5AF1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2" y="1286662"/>
            <a:ext cx="7137137" cy="938354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39E80B-FBA7-C5B3-42BC-7935723A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45" b="5044"/>
          <a:stretch>
            <a:fillRect/>
          </a:stretch>
        </p:blipFill>
        <p:spPr>
          <a:xfrm>
            <a:off x="5131938" y="2884170"/>
            <a:ext cx="6230263" cy="3882393"/>
          </a:xfrm>
          <a:prstGeom prst="rect">
            <a:avLst/>
          </a:prstGeom>
        </p:spPr>
      </p:pic>
      <p:pic>
        <p:nvPicPr>
          <p:cNvPr id="7" name="Picture 6" descr="File:R logo.svg - Wikimedia Commons">
            <a:extLst>
              <a:ext uri="{FF2B5EF4-FFF2-40B4-BE49-F238E27FC236}">
                <a16:creationId xmlns:a16="http://schemas.microsoft.com/office/drawing/2014/main" id="{A4EA1176-4745-378A-E93D-A15BD202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90170"/>
            <a:ext cx="920750" cy="61214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2F7FE174-91C7-870B-92BF-0A402E39A771}"/>
              </a:ext>
            </a:extLst>
          </p:cNvPr>
          <p:cNvSpPr/>
          <p:nvPr/>
        </p:nvSpPr>
        <p:spPr>
          <a:xfrm>
            <a:off x="4703826" y="3838575"/>
            <a:ext cx="431673" cy="819150"/>
          </a:xfrm>
          <a:prstGeom prst="leftBrac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5FC02-40E6-F3C1-73EC-F0BED4E129CB}"/>
              </a:ext>
            </a:extLst>
          </p:cNvPr>
          <p:cNvSpPr txBox="1"/>
          <p:nvPr/>
        </p:nvSpPr>
        <p:spPr>
          <a:xfrm>
            <a:off x="1536228" y="4029691"/>
            <a:ext cx="42238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Vetiver creates endpoints for: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/ping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/pin-url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/metadata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GET /prototype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badi" panose="020B0604020104020204" pitchFamily="34" charset="0"/>
              </a:rPr>
              <a:t>POST /predict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6D8C-923B-81F2-6D0B-52155A1C0DFF}"/>
              </a:ext>
            </a:extLst>
          </p:cNvPr>
          <p:cNvSpPr txBox="1"/>
          <p:nvPr/>
        </p:nvSpPr>
        <p:spPr>
          <a:xfrm>
            <a:off x="5131938" y="2394441"/>
            <a:ext cx="679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 code to create vetiver API                 Posit Connect view of API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59166-7130-9AE3-626C-EC0AF4929315}"/>
              </a:ext>
            </a:extLst>
          </p:cNvPr>
          <p:cNvCxnSpPr>
            <a:cxnSpLocks/>
          </p:cNvCxnSpPr>
          <p:nvPr/>
        </p:nvCxnSpPr>
        <p:spPr>
          <a:xfrm flipV="1">
            <a:off x="7929880" y="2225016"/>
            <a:ext cx="268941" cy="3540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964AFB-1FFD-5443-FD77-4689F72D150B}"/>
              </a:ext>
            </a:extLst>
          </p:cNvPr>
          <p:cNvCxnSpPr>
            <a:cxnSpLocks/>
          </p:cNvCxnSpPr>
          <p:nvPr/>
        </p:nvCxnSpPr>
        <p:spPr>
          <a:xfrm flipH="1">
            <a:off x="8627633" y="2554592"/>
            <a:ext cx="253842" cy="3786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A1BC7A-8B34-D2A0-FBB0-18BB27005B0B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10802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259C-5B26-40FA-9EEA-2FFE659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253031-FA36-9947-8BD5-34E3C8797E36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959068-E54F-C132-1911-7BBE177FF0C6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2" descr="A logo of a vase&#10;&#10;AI-generated content may be incorrect.">
            <a:extLst>
              <a:ext uri="{FF2B5EF4-FFF2-40B4-BE49-F238E27FC236}">
                <a16:creationId xmlns:a16="http://schemas.microsoft.com/office/drawing/2014/main" id="{FEA86CA0-44E4-0930-289C-3A968376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05" y="126770"/>
            <a:ext cx="82880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C48AFB-6E46-8CBC-D80F-F51F0C24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87" y="1230260"/>
            <a:ext cx="7555230" cy="5011420"/>
          </a:xfrm>
          <a:prstGeom prst="rect">
            <a:avLst/>
          </a:prstGeom>
        </p:spPr>
      </p:pic>
      <p:pic>
        <p:nvPicPr>
          <p:cNvPr id="9" name="Picture 8" descr="Brand • Streamlit">
            <a:extLst>
              <a:ext uri="{FF2B5EF4-FFF2-40B4-BE49-F238E27FC236}">
                <a16:creationId xmlns:a16="http://schemas.microsoft.com/office/drawing/2014/main" id="{53ACDB9C-E2E6-6BD2-4105-451902C14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46427-3BF7-6367-2450-3FFA74A2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66" y="126770"/>
            <a:ext cx="944179" cy="9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59B62-78E0-92C6-9698-E65B82355C4A}"/>
              </a:ext>
            </a:extLst>
          </p:cNvPr>
          <p:cNvSpPr/>
          <p:nvPr/>
        </p:nvSpPr>
        <p:spPr>
          <a:xfrm>
            <a:off x="4545255" y="3844524"/>
            <a:ext cx="5169535" cy="21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3CEDB-38EC-FC6A-E791-B1778B59600F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91582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58B1-D178-52C4-6A77-45B85C721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A9B19A-D6DB-C5BF-45CE-9BA3AB3B1008}"/>
              </a:ext>
            </a:extLst>
          </p:cNvPr>
          <p:cNvSpPr txBox="1"/>
          <p:nvPr/>
        </p:nvSpPr>
        <p:spPr>
          <a:xfrm>
            <a:off x="266742" y="1074547"/>
            <a:ext cx="564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Develop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Configure Posit Connect 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Pin Model to Posit Connect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Create Vetiver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>
                    <a:lumMod val="76000"/>
                  </a:schemeClr>
                </a:solidFill>
                <a:latin typeface="Abadi" panose="020B0604020104020204" pitchFamily="34" charset="0"/>
              </a:rPr>
              <a:t>Call Vetiver API 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badi" panose="020B0604020104020204" pitchFamily="34" charset="0"/>
              </a:rPr>
              <a:t>Display Model Predictions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407FA5-55D6-82F3-B9CA-6A051F7499C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The Technical Details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Picture 2" descr="Python - Posit">
            <a:extLst>
              <a:ext uri="{FF2B5EF4-FFF2-40B4-BE49-F238E27FC236}">
                <a16:creationId xmlns:a16="http://schemas.microsoft.com/office/drawing/2014/main" id="{A1C3E6E0-040B-DA2C-A59F-EF406CE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07" y="343413"/>
            <a:ext cx="2423646" cy="321891"/>
          </a:xfrm>
          <a:prstGeom prst="rect">
            <a:avLst/>
          </a:prstGeom>
        </p:spPr>
      </p:pic>
      <p:pic>
        <p:nvPicPr>
          <p:cNvPr id="6" name="Picture 5" descr="Brand • Streamlit">
            <a:extLst>
              <a:ext uri="{FF2B5EF4-FFF2-40B4-BE49-F238E27FC236}">
                <a16:creationId xmlns:a16="http://schemas.microsoft.com/office/drawing/2014/main" id="{FE4BFB11-1145-649F-6ADE-F3F3493A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340" y="-147556"/>
            <a:ext cx="2085583" cy="1218697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81A8081E-1A39-A48E-DA1F-ABC96EC6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124" y="913021"/>
            <a:ext cx="7652067" cy="53949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3884C0-D753-57E0-F86A-7C6B403B72ED}"/>
              </a:ext>
            </a:extLst>
          </p:cNvPr>
          <p:cNvSpPr/>
          <p:nvPr/>
        </p:nvSpPr>
        <p:spPr>
          <a:xfrm>
            <a:off x="4432124" y="3610501"/>
            <a:ext cx="3353892" cy="265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B1EA1-3761-0C79-3420-A38C183B8E0D}"/>
              </a:ext>
            </a:extLst>
          </p:cNvPr>
          <p:cNvSpPr txBox="1"/>
          <p:nvPr/>
        </p:nvSpPr>
        <p:spPr>
          <a:xfrm>
            <a:off x="11590639" y="6400799"/>
            <a:ext cx="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074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188B-6EA5-3A31-0C3A-FC7E4FF9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 Iconic U.S. Spartan Races | Life by Daily Burn">
            <a:extLst>
              <a:ext uri="{FF2B5EF4-FFF2-40B4-BE49-F238E27FC236}">
                <a16:creationId xmlns:a16="http://schemas.microsoft.com/office/drawing/2014/main" id="{ABBE461A-D610-AB93-7819-AAA2F06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32" y="1317533"/>
            <a:ext cx="7108621" cy="452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C192B-F007-B468-4C15-D7FB984FC6EA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BA106F8F-E292-6A24-B42E-26A5B40C7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1636 ft elevation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26C91-B3AD-D30C-DBCE-5EADE7DA8BB0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7F856-3FD0-0DDB-8DC8-16D760FA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BE245-E230-3499-FE90-E1D2A9355DCF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Black Mountain: Stronger Together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268DA42D-7107-DB50-F698-17FE29E2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1" y="2202195"/>
            <a:ext cx="7873981" cy="2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25+ obstacles/ 12 miles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7 "mystery" obstacles</a:t>
            </a: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1636 ft elevation change</a:t>
            </a:r>
          </a:p>
        </p:txBody>
      </p:sp>
      <p:pic>
        <p:nvPicPr>
          <p:cNvPr id="6" name="Picture 5" descr="A person checking a wrist band&#10;&#10;AI-generated content may be incorrect.">
            <a:extLst>
              <a:ext uri="{FF2B5EF4-FFF2-40B4-BE49-F238E27FC236}">
                <a16:creationId xmlns:a16="http://schemas.microsoft.com/office/drawing/2014/main" id="{14724936-50C4-8BAA-9D3D-C0ADB45C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023"/>
          <a:stretch/>
        </p:blipFill>
        <p:spPr>
          <a:xfrm>
            <a:off x="8209092" y="524409"/>
            <a:ext cx="3645651" cy="58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548B2-69F0-717D-CA58-11DEFC713273}"/>
              </a:ext>
            </a:extLst>
          </p:cNvPr>
          <p:cNvSpPr txBox="1"/>
          <p:nvPr/>
        </p:nvSpPr>
        <p:spPr>
          <a:xfrm>
            <a:off x="4272101" y="2213453"/>
            <a:ext cx="41656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1"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Preparation (stability)</a:t>
            </a:r>
          </a:p>
          <a:p>
            <a:pPr algn="l"/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algn="l"/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Adaptability (reactivity)</a:t>
            </a:r>
          </a:p>
          <a:p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endParaRPr kumimoji="1"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r>
              <a:rPr kumimoji="1" lang="en-US" sz="2400" i="1" dirty="0">
                <a:solidFill>
                  <a:srgbClr val="000000"/>
                </a:solidFill>
                <a:latin typeface="Abadi" panose="020B0604020104020204" pitchFamily="34" charset="0"/>
                <a:ea typeface="Calibri"/>
                <a:cs typeface="Calibri"/>
              </a:rPr>
              <a:t>Overcome Difficulty (mindset)</a:t>
            </a:r>
            <a:endParaRPr lang="en-US" sz="2400" i="1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1B2CE-8875-53B0-6F3F-1E8F13C0A5F5}"/>
              </a:ext>
            </a:extLst>
          </p:cNvPr>
          <p:cNvCxnSpPr>
            <a:cxnSpLocks/>
          </p:cNvCxnSpPr>
          <p:nvPr/>
        </p:nvCxnSpPr>
        <p:spPr>
          <a:xfrm>
            <a:off x="3704492" y="2467242"/>
            <a:ext cx="5687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0F374-EDC8-C0C8-7B5F-0AF5AB141C49}"/>
              </a:ext>
            </a:extLst>
          </p:cNvPr>
          <p:cNvCxnSpPr>
            <a:cxnSpLocks/>
          </p:cNvCxnSpPr>
          <p:nvPr/>
        </p:nvCxnSpPr>
        <p:spPr>
          <a:xfrm>
            <a:off x="3384062" y="3544035"/>
            <a:ext cx="8880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A9503-70A9-6443-39C5-A51C342E5790}"/>
              </a:ext>
            </a:extLst>
          </p:cNvPr>
          <p:cNvCxnSpPr>
            <a:cxnSpLocks/>
          </p:cNvCxnSpPr>
          <p:nvPr/>
        </p:nvCxnSpPr>
        <p:spPr>
          <a:xfrm>
            <a:off x="3813908" y="4642766"/>
            <a:ext cx="4581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AA5853-7BC3-313E-33A7-BBE0AFC78E77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2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633-72FB-D59C-BDD1-2547E772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3">
            <a:extLst>
              <a:ext uri="{FF2B5EF4-FFF2-40B4-BE49-F238E27FC236}">
                <a16:creationId xmlns:a16="http://schemas.microsoft.com/office/drawing/2014/main" id="{E0DB3146-1530-2D0F-0C78-3BF49A18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4" y="951485"/>
            <a:ext cx="11860693" cy="22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 marL="365125" indent="-365125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1pPr>
            <a:lvl2pPr marL="822325" indent="-277813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2pPr>
            <a:lvl3pPr marL="11430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3pPr>
            <a:lvl4pPr marL="16002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4pPr>
            <a:lvl5pPr marL="2057400" indent="-228600" defTabSz="903288" eaLnBrk="0" hangingPunct="0"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5pPr>
            <a:lvl6pPr marL="25146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6pPr>
            <a:lvl7pPr marL="29718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7pPr>
            <a:lvl8pPr marL="34290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8pPr>
            <a:lvl9pPr marL="3886200" indent="-228600" algn="ctr" defTabSz="90328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Verdana" pitchFamily="34" charset="0"/>
                <a:ea typeface="HGS創英角ｺﾞｼｯｸUB" pitchFamily="50" charset="-128"/>
              </a:defRPr>
            </a:lvl9pPr>
          </a:lstStyle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/>
            <a:r>
              <a:rPr lang="en-US" altLang="ja-JP" dirty="0">
                <a:solidFill>
                  <a:schemeClr val="tx1"/>
                </a:solidFill>
                <a:latin typeface="Abadi" panose="020B0604020104020204" pitchFamily="34" charset="0"/>
                <a:ea typeface="Calibri"/>
                <a:cs typeface="Calibri"/>
              </a:rPr>
              <a:t>Business problem: Predict monthly “Container Fill Ratio” based on package dimensions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/>
            <a:endParaRPr lang="en-US" altLang="ja-JP" dirty="0">
              <a:solidFill>
                <a:srgbClr val="000000"/>
              </a:solidFill>
              <a:latin typeface="Abadi" panose="020B0604020104020204" pitchFamily="34" charset="0"/>
              <a:ea typeface="Calibri"/>
              <a:cs typeface="Calibri"/>
            </a:endParaRPr>
          </a:p>
          <a:p>
            <a:pPr marL="0" indent="0" eaLnBrk="1" hangingPunct="1"/>
            <a:endParaRPr lang="en-US" altLang="ja-JP" dirty="0">
              <a:solidFill>
                <a:schemeClr val="tx1"/>
              </a:solidFill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1026" name="Picture 2" descr="Container ship - Wikipedia">
            <a:extLst>
              <a:ext uri="{FF2B5EF4-FFF2-40B4-BE49-F238E27FC236}">
                <a16:creationId xmlns:a16="http://schemas.microsoft.com/office/drawing/2014/main" id="{50C5C55D-E466-7B47-6CE0-8E6AD286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1" y="3427169"/>
            <a:ext cx="5930594" cy="30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6D79-6F58-9AA4-957C-A86524A0D3A4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Our Spartan Race at Work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Picture 3" descr="A long shot of a box&#10;&#10;AI-generated content may be incorrect.">
            <a:extLst>
              <a:ext uri="{FF2B5EF4-FFF2-40B4-BE49-F238E27FC236}">
                <a16:creationId xmlns:a16="http://schemas.microsoft.com/office/drawing/2014/main" id="{5EA1595C-E2C1-7FC8-6451-95BDB94F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94" y="2993035"/>
            <a:ext cx="5572125" cy="3486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991CE-D40F-5F5C-ED6D-F3620A899A5F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75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2C32-CAF0-6BAE-E222-1DCDF1B5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A36C23-0E57-9960-BD9D-19A12B47EA7C}"/>
              </a:ext>
            </a:extLst>
          </p:cNvPr>
          <p:cNvSpPr txBox="1"/>
          <p:nvPr/>
        </p:nvSpPr>
        <p:spPr>
          <a:xfrm>
            <a:off x="580445" y="137364"/>
            <a:ext cx="106626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Problem 1: Solutions need to be REACTIVE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2" name="Picture 11" descr="A yellow and black bicycle&#10;&#10;AI-generated content may be incorrect.">
            <a:extLst>
              <a:ext uri="{FF2B5EF4-FFF2-40B4-BE49-F238E27FC236}">
                <a16:creationId xmlns:a16="http://schemas.microsoft.com/office/drawing/2014/main" id="{F615558E-30A9-6920-937D-E886750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9" y="4276831"/>
            <a:ext cx="7041932" cy="1401234"/>
          </a:xfrm>
          <a:prstGeom prst="rect">
            <a:avLst/>
          </a:prstGeom>
        </p:spPr>
      </p:pic>
      <p:pic>
        <p:nvPicPr>
          <p:cNvPr id="13" name="Picture 12" descr="A red car with a sad face&#10;&#10;AI-generated content may be incorrect.">
            <a:extLst>
              <a:ext uri="{FF2B5EF4-FFF2-40B4-BE49-F238E27FC236}">
                <a16:creationId xmlns:a16="http://schemas.microsoft.com/office/drawing/2014/main" id="{66BE9E01-4FA5-13B1-927A-9917D64C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79" y="1838587"/>
            <a:ext cx="7033173" cy="137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8755C-0113-AB24-C9DB-6E281AD0699F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910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B98A-BA6A-2DC4-4CC1-17335D8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693EAF-F89D-6135-CD1B-E58A918D395F}"/>
              </a:ext>
            </a:extLst>
          </p:cNvPr>
          <p:cNvSpPr txBox="1"/>
          <p:nvPr/>
        </p:nvSpPr>
        <p:spPr>
          <a:xfrm>
            <a:off x="508559" y="137364"/>
            <a:ext cx="11712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Problem 2: Solutions need to be STABLE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077C-0715-F902-006B-441141008EC3}"/>
              </a:ext>
            </a:extLst>
          </p:cNvPr>
          <p:cNvSpPr txBox="1"/>
          <p:nvPr/>
        </p:nvSpPr>
        <p:spPr>
          <a:xfrm>
            <a:off x="357484" y="1721720"/>
            <a:ext cx="49253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  <a:ea typeface="Calibri"/>
                <a:cs typeface="Calibri"/>
              </a:rPr>
              <a:t>Stability requires </a:t>
            </a:r>
            <a:r>
              <a:rPr lang="en-US" sz="2400" i="1" dirty="0">
                <a:latin typeface="Abadi" panose="020B0604020104020204" pitchFamily="34" charset="0"/>
                <a:ea typeface="Calibri"/>
                <a:cs typeface="Calibri"/>
              </a:rPr>
              <a:t>sufficient </a:t>
            </a:r>
            <a:r>
              <a:rPr lang="en-US" sz="2400" dirty="0">
                <a:latin typeface="Abadi" panose="020B0604020104020204" pitchFamily="34" charset="0"/>
                <a:ea typeface="Calibri"/>
                <a:cs typeface="Calibri"/>
              </a:rPr>
              <a:t>support </a:t>
            </a:r>
            <a:endParaRPr lang="en-US" dirty="0">
              <a:latin typeface="Abadi" panose="020B0604020104020204" pitchFamily="34" charset="0"/>
            </a:endParaRPr>
          </a:p>
          <a:p>
            <a:pPr lvl="1"/>
            <a:endParaRPr lang="en-US" dirty="0">
              <a:latin typeface="Abadi" panose="020B0604020104020204" pitchFamily="34" charset="0"/>
              <a:ea typeface="Calibri"/>
              <a:cs typeface="Calibri"/>
            </a:endParaRPr>
          </a:p>
        </p:txBody>
      </p:sp>
      <p:pic>
        <p:nvPicPr>
          <p:cNvPr id="2" name="Picture 1" descr="A green bike with black background&#10;&#10;AI-generated content may be incorrect.">
            <a:extLst>
              <a:ext uri="{FF2B5EF4-FFF2-40B4-BE49-F238E27FC236}">
                <a16:creationId xmlns:a16="http://schemas.microsoft.com/office/drawing/2014/main" id="{CA549F8F-CE5C-F3B6-9F3E-60453AF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15" y="4559537"/>
            <a:ext cx="2181225" cy="1714500"/>
          </a:xfrm>
          <a:prstGeom prst="rect">
            <a:avLst/>
          </a:prstGeom>
        </p:spPr>
      </p:pic>
      <p:pic>
        <p:nvPicPr>
          <p:cNvPr id="7" name="Picture 6" descr="A pink bicycle with a basket&#10;&#10;AI-generated content may be incorrect.">
            <a:extLst>
              <a:ext uri="{FF2B5EF4-FFF2-40B4-BE49-F238E27FC236}">
                <a16:creationId xmlns:a16="http://schemas.microsoft.com/office/drawing/2014/main" id="{AFEA3B76-FA28-782B-605C-443CCB2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7" y="3988886"/>
            <a:ext cx="2650430" cy="28662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D40033-05F9-420F-F22D-CF43E051BA27}"/>
              </a:ext>
            </a:extLst>
          </p:cNvPr>
          <p:cNvSpPr/>
          <p:nvPr/>
        </p:nvSpPr>
        <p:spPr>
          <a:xfrm>
            <a:off x="3692517" y="5218891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54783-F16E-EEBF-49B0-CF1FDE1F551B}"/>
              </a:ext>
            </a:extLst>
          </p:cNvPr>
          <p:cNvSpPr/>
          <p:nvPr/>
        </p:nvSpPr>
        <p:spPr>
          <a:xfrm>
            <a:off x="6998252" y="5218890"/>
            <a:ext cx="655538" cy="420534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9" name="Picture 8" descr="A child standing outside a store&#10;&#10;AI-generated content may be incorrect.">
            <a:extLst>
              <a:ext uri="{FF2B5EF4-FFF2-40B4-BE49-F238E27FC236}">
                <a16:creationId xmlns:a16="http://schemas.microsoft.com/office/drawing/2014/main" id="{A33637E2-BE87-F68D-6669-3852D307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21" t="21780" r="12026" b="38930"/>
          <a:stretch>
            <a:fillRect/>
          </a:stretch>
        </p:blipFill>
        <p:spPr>
          <a:xfrm>
            <a:off x="8345870" y="131379"/>
            <a:ext cx="3427809" cy="387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E2247-F9C4-C641-0CC3-BB23DDE49F2F}"/>
              </a:ext>
            </a:extLst>
          </p:cNvPr>
          <p:cNvSpPr txBox="1"/>
          <p:nvPr/>
        </p:nvSpPr>
        <p:spPr>
          <a:xfrm>
            <a:off x="360344" y="2223136"/>
            <a:ext cx="5137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  <a:ea typeface="Calibri"/>
                <a:cs typeface="Calibri"/>
              </a:rPr>
              <a:t>(Or else everyone is angry crying)</a:t>
            </a:r>
          </a:p>
        </p:txBody>
      </p:sp>
      <p:pic>
        <p:nvPicPr>
          <p:cNvPr id="8" name="Picture 7" descr="A blue bicycle with a basket on the front&#10;&#10;AI-generated content may be incorrect.">
            <a:extLst>
              <a:ext uri="{FF2B5EF4-FFF2-40B4-BE49-F238E27FC236}">
                <a16:creationId xmlns:a16="http://schemas.microsoft.com/office/drawing/2014/main" id="{BB6F13E9-93D1-64D2-3CE9-1F2F5CD39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34" y="4070205"/>
            <a:ext cx="2650431" cy="2650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9EDA97-5AEF-3D62-E89F-3CF45DD4F0E6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43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493-E05E-DEEE-59ED-A5C8CB7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063F-1EB2-7D69-6952-ACC02BBF8DE7}"/>
              </a:ext>
            </a:extLst>
          </p:cNvPr>
          <p:cNvSpPr txBox="1"/>
          <p:nvPr/>
        </p:nvSpPr>
        <p:spPr>
          <a:xfrm>
            <a:off x="580445" y="137364"/>
            <a:ext cx="84103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Analytics Deployment Expansion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04E6A-4EBE-8B08-499C-2445CE800337}"/>
              </a:ext>
            </a:extLst>
          </p:cNvPr>
          <p:cNvSpPr txBox="1"/>
          <p:nvPr/>
        </p:nvSpPr>
        <p:spPr>
          <a:xfrm>
            <a:off x="8338713" y="5335951"/>
            <a:ext cx="219380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Enterprise system deployment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0EE31-BE39-5547-F85A-E7EF5E0D2CB5}"/>
              </a:ext>
            </a:extLst>
          </p:cNvPr>
          <p:cNvCxnSpPr>
            <a:cxnSpLocks/>
          </p:cNvCxnSpPr>
          <p:nvPr/>
        </p:nvCxnSpPr>
        <p:spPr>
          <a:xfrm flipH="1" flipV="1">
            <a:off x="703928" y="5367095"/>
            <a:ext cx="9305954" cy="31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A0EE-26EA-36F3-6983-22F04DA087EA}"/>
              </a:ext>
            </a:extLst>
          </p:cNvPr>
          <p:cNvSpPr txBox="1"/>
          <p:nvPr/>
        </p:nvSpPr>
        <p:spPr>
          <a:xfrm>
            <a:off x="257673" y="5335951"/>
            <a:ext cx="12396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Manual /</a:t>
            </a:r>
          </a:p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ad 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CC763-10FF-6877-BAF7-4D3D19B61DDC}"/>
              </a:ext>
            </a:extLst>
          </p:cNvPr>
          <p:cNvSpPr txBox="1"/>
          <p:nvPr/>
        </p:nvSpPr>
        <p:spPr>
          <a:xfrm>
            <a:off x="1932517" y="5335951"/>
            <a:ext cx="161149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Local deployment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40C9-994C-370D-CC70-5C36AC65C6AE}"/>
              </a:ext>
            </a:extLst>
          </p:cNvPr>
          <p:cNvSpPr txBox="1"/>
          <p:nvPr/>
        </p:nvSpPr>
        <p:spPr>
          <a:xfrm>
            <a:off x="3710017" y="5335951"/>
            <a:ext cx="2216219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Team/Dept server 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305A4-8F0E-298F-7B48-83C4B72170B2}"/>
              </a:ext>
            </a:extLst>
          </p:cNvPr>
          <p:cNvSpPr txBox="1"/>
          <p:nvPr/>
        </p:nvSpPr>
        <p:spPr>
          <a:xfrm>
            <a:off x="6042139" y="5335951"/>
            <a:ext cx="229466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latin typeface="Abadi" panose="020B0604020104020204" pitchFamily="34" charset="0"/>
                <a:ea typeface="Calibri"/>
                <a:cs typeface="Calibri"/>
              </a:rPr>
              <a:t>Dept system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3D85D-FA2C-65B2-D914-AB618DF1AFE1}"/>
              </a:ext>
            </a:extLst>
          </p:cNvPr>
          <p:cNvSpPr txBox="1"/>
          <p:nvPr/>
        </p:nvSpPr>
        <p:spPr>
          <a:xfrm>
            <a:off x="11644925" y="6400799"/>
            <a:ext cx="4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2010347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3141F9B97DBD419E7005991D87D782" ma:contentTypeVersion="21" ma:contentTypeDescription="Create a new document." ma:contentTypeScope="" ma:versionID="1ef4d5bd404fad27e746b683a6526153">
  <xsd:schema xmlns:xsd="http://www.w3.org/2001/XMLSchema" xmlns:xs="http://www.w3.org/2001/XMLSchema" xmlns:p="http://schemas.microsoft.com/office/2006/metadata/properties" xmlns:ns1="http://schemas.microsoft.com/sharepoint/v3" xmlns:ns2="e689e8e5-ea8c-4d20-b666-0d9128fe5a96" xmlns:ns3="50c2d34f-f553-4235-803c-839569a53bae" targetNamespace="http://schemas.microsoft.com/office/2006/metadata/properties" ma:root="true" ma:fieldsID="e96b44d3a6d46c3ea80f91bb4c05dd37" ns1:_="" ns2:_="" ns3:_="">
    <xsd:import namespace="http://schemas.microsoft.com/sharepoint/v3"/>
    <xsd:import namespace="e689e8e5-ea8c-4d20-b666-0d9128fe5a96"/>
    <xsd:import namespace="50c2d34f-f553-4235-803c-839569a53b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e8e5-ea8c-4d20-b666-0d9128fe5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e993f94-6c0e-4a87-8957-b0e4ba0de1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d34f-f553-4235-803c-839569a53ba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3eb63e0-c47d-41d2-9b91-1e6547d0c107}" ma:internalName="TaxCatchAll" ma:showField="CatchAllData" ma:web="50c2d34f-f553-4235-803c-839569a53b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50c2d34f-f553-4235-803c-839569a53bae" xsi:nil="true"/>
    <_ip_UnifiedCompliancePolicyProperties xmlns="http://schemas.microsoft.com/sharepoint/v3" xsi:nil="true"/>
    <lcf76f155ced4ddcb4097134ff3c332f xmlns="e689e8e5-ea8c-4d20-b666-0d9128fe5a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8BA749-FCC2-4B90-89B1-7790C6762E0E}">
  <ds:schemaRefs>
    <ds:schemaRef ds:uri="50c2d34f-f553-4235-803c-839569a53bae"/>
    <ds:schemaRef ds:uri="e689e8e5-ea8c-4d20-b666-0d9128fe5a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6EB318-6CFD-4387-BC53-117E481A87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45839E-13D6-4FD7-AC65-9E4C270F028B}">
  <ds:schemaRefs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elements/1.1/"/>
    <ds:schemaRef ds:uri="e689e8e5-ea8c-4d20-b666-0d9128fe5a96"/>
    <ds:schemaRef ds:uri="http://schemas.microsoft.com/office/infopath/2007/PartnerControls"/>
    <ds:schemaRef ds:uri="50c2d34f-f553-4235-803c-839569a53ba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586</TotalTime>
  <Words>963</Words>
  <Application>Microsoft Office PowerPoint</Application>
  <PresentationFormat>Widescreen</PresentationFormat>
  <Paragraphs>308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Arial,Sans-Serif</vt:lpstr>
      <vt:lpstr>Courier New,monospace</vt:lpstr>
      <vt:lpstr>Abadi</vt:lpstr>
      <vt:lpstr>Arial</vt:lpstr>
      <vt:lpstr>Calibri</vt:lpstr>
      <vt:lpstr>Courier New</vt:lpstr>
      <vt:lpstr>Gill Sans MT</vt:lpstr>
      <vt:lpstr>Parcel</vt:lpstr>
      <vt:lpstr>Self-sufficient deployment:  using pair programming to have fun and sell your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Nissan Americas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Fabick, Kris</dc:creator>
  <cp:keywords/>
  <cp:lastModifiedBy>Fabick, Kris</cp:lastModifiedBy>
  <cp:revision>513</cp:revision>
  <dcterms:created xsi:type="dcterms:W3CDTF">2025-08-04T14:56:33Z</dcterms:created>
  <dcterms:modified xsi:type="dcterms:W3CDTF">2025-09-10T16:55:27Z</dcterms:modified>
  <cp:category>NONE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0x010100823141F9B97DBD419E7005991D87D782</vt:lpwstr>
  </property>
  <property fmtid="{D5CDD505-2E9C-101B-9397-08002B2CF9AE}" pid="3" name="MediaServiceImageTags">
    <vt:lpwstr/>
  </property>
</Properties>
</file>